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A6E5172-9AAE-46B5-8EC1-0C5E9B9B40B2}" type="datetimeFigureOut">
              <a:rPr lang="sk-SK" smtClean="0"/>
              <a:pPr/>
              <a:t>27. 3. 2020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7C20E30-FA40-4AEC-A1D7-28D953CD13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5172-9AAE-46B5-8EC1-0C5E9B9B40B2}" type="datetimeFigureOut">
              <a:rPr lang="sk-SK" smtClean="0"/>
              <a:pPr/>
              <a:t>27. 3. 2020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0E30-FA40-4AEC-A1D7-28D953CD13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5172-9AAE-46B5-8EC1-0C5E9B9B40B2}" type="datetimeFigureOut">
              <a:rPr lang="sk-SK" smtClean="0"/>
              <a:pPr/>
              <a:t>27. 3. 2020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0E30-FA40-4AEC-A1D7-28D953CD13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A6E5172-9AAE-46B5-8EC1-0C5E9B9B40B2}" type="datetimeFigureOut">
              <a:rPr lang="sk-SK" smtClean="0"/>
              <a:pPr/>
              <a:t>27. 3. 2020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0E30-FA40-4AEC-A1D7-28D953CD13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A6E5172-9AAE-46B5-8EC1-0C5E9B9B40B2}" type="datetimeFigureOut">
              <a:rPr lang="sk-SK" smtClean="0"/>
              <a:pPr/>
              <a:t>27. 3. 2020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7C20E30-FA40-4AEC-A1D7-28D953CD1340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6E5172-9AAE-46B5-8EC1-0C5E9B9B40B2}" type="datetimeFigureOut">
              <a:rPr lang="sk-SK" smtClean="0"/>
              <a:pPr/>
              <a:t>27. 3. 2020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C20E30-FA40-4AEC-A1D7-28D953CD13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A6E5172-9AAE-46B5-8EC1-0C5E9B9B40B2}" type="datetimeFigureOut">
              <a:rPr lang="sk-SK" smtClean="0"/>
              <a:pPr/>
              <a:t>27. 3. 2020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7C20E30-FA40-4AEC-A1D7-28D953CD13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5172-9AAE-46B5-8EC1-0C5E9B9B40B2}" type="datetimeFigureOut">
              <a:rPr lang="sk-SK" smtClean="0"/>
              <a:pPr/>
              <a:t>27. 3. 2020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0E30-FA40-4AEC-A1D7-28D953CD13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6E5172-9AAE-46B5-8EC1-0C5E9B9B40B2}" type="datetimeFigureOut">
              <a:rPr lang="sk-SK" smtClean="0"/>
              <a:pPr/>
              <a:t>27. 3. 2020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C20E30-FA40-4AEC-A1D7-28D953CD13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A6E5172-9AAE-46B5-8EC1-0C5E9B9B40B2}" type="datetimeFigureOut">
              <a:rPr lang="sk-SK" smtClean="0"/>
              <a:pPr/>
              <a:t>27. 3. 2020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7C20E30-FA40-4AEC-A1D7-28D953CD13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A6E5172-9AAE-46B5-8EC1-0C5E9B9B40B2}" type="datetimeFigureOut">
              <a:rPr lang="sk-SK" smtClean="0"/>
              <a:pPr/>
              <a:t>27. 3. 2020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7C20E30-FA40-4AEC-A1D7-28D953CD13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A6E5172-9AAE-46B5-8EC1-0C5E9B9B40B2}" type="datetimeFigureOut">
              <a:rPr lang="sk-SK" smtClean="0"/>
              <a:pPr/>
              <a:t>27. 3. 2020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7C20E30-FA40-4AEC-A1D7-28D953CD134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399032"/>
          </a:xfrm>
        </p:spPr>
        <p:txBody>
          <a:bodyPr/>
          <a:lstStyle/>
          <a:p>
            <a:r>
              <a:rPr lang="sk-SK" dirty="0" smtClean="0"/>
              <a:t>      Výroky o priateľstve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85852" y="3071810"/>
            <a:ext cx="6858048" cy="2643206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      Miroslava  Gočálová </a:t>
            </a:r>
          </a:p>
          <a:p>
            <a:pPr>
              <a:buNone/>
            </a:pPr>
            <a:r>
              <a:rPr lang="sk-SK" dirty="0" smtClean="0"/>
              <a:t>                        6.C</a:t>
            </a: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Božena Němcová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„Úprimný priateľ je ten, kto ťa napomenie, kto ti povie pravdu do očí; toho si váž!“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105476" name="Picture 4" descr="Výsledok vyhľadávania obrázkov pre dopyt bož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928934"/>
            <a:ext cx="4544728" cy="2548733"/>
          </a:xfrm>
          <a:prstGeom prst="rect">
            <a:avLst/>
          </a:prstGeom>
          <a:noFill/>
        </p:spPr>
      </p:pic>
      <p:pic>
        <p:nvPicPr>
          <p:cNvPr id="105478" name="Picture 6" descr="Výsledok vyhľadávania obrázkov pre dopyt obrázky kvet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42"/>
            <a:ext cx="4031274" cy="22669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André Maurois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„Mimo všetkého, neboj sa. Ten nepriateľ, ktorý ťa prinútil ustúpiť, sa ťa bojí od prvého momentu.“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104450" name="Picture 2" descr="André Maurois fot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143248"/>
            <a:ext cx="2286016" cy="3135108"/>
          </a:xfrm>
          <a:prstGeom prst="rect">
            <a:avLst/>
          </a:prstGeom>
          <a:noFill/>
        </p:spPr>
      </p:pic>
      <p:pic>
        <p:nvPicPr>
          <p:cNvPr id="104452" name="Picture 4" descr="Výsledok vyhľadávania obrázkov pre dopyt obrázky kvet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4876800" cy="32480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286000"/>
            <a:ext cx="9229732" cy="4572000"/>
          </a:xfrm>
        </p:spPr>
        <p:txBody>
          <a:bodyPr>
            <a:normAutofit/>
          </a:bodyPr>
          <a:lstStyle/>
          <a:p>
            <a:r>
              <a:rPr lang="sk-SK" sz="5400" b="1" dirty="0" smtClean="0"/>
              <a:t>Ďakujem za pozornosť. </a:t>
            </a:r>
            <a:endParaRPr lang="sk-SK" sz="5400" b="1" dirty="0"/>
          </a:p>
        </p:txBody>
      </p:sp>
      <p:sp>
        <p:nvSpPr>
          <p:cNvPr id="111618" name="AutoShape 2" descr="Výsledok vyhľadávania obrázkov pre dopyt smajl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1620" name="AutoShape 4" descr="Výsledok vyhľadávania obrázkov pre dopyt smajl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1622" name="AutoShape 6" descr="Výsledok vyhľadávania obrázkov pre dopyt smajl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1624" name="AutoShape 8" descr="Výsledok vyhľadávania obrázkov pre dopyt smajl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1626" name="AutoShape 10" descr="Výsledok vyhľadávania obrázkov pre dopyt smajl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1628" name="AutoShape 12" descr="Výsledok vyhľadávania obrázkov pre dopyt smajl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6050" y="357166"/>
            <a:ext cx="8229600" cy="1399032"/>
          </a:xfrm>
        </p:spPr>
        <p:txBody>
          <a:bodyPr/>
          <a:lstStyle/>
          <a:p>
            <a:r>
              <a:rPr lang="sk-SK" dirty="0" smtClean="0"/>
              <a:t>Moliére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72000"/>
          </a:xfrm>
        </p:spPr>
        <p:txBody>
          <a:bodyPr/>
          <a:lstStyle/>
          <a:p>
            <a:r>
              <a:rPr lang="sk-SK" dirty="0"/>
              <a:t>„Ak odmietne žena tvoju lásku a ponúkne ti priateľstvo, nepovažuj to za rozchod. Znamená to, že chce postupovať podľa poradia.“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1026" name="Picture 2" descr="Molière fot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7132"/>
            <a:ext cx="2714644" cy="3470868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obrázky kvet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4"/>
            <a:ext cx="3714776" cy="27860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Jean De </a:t>
            </a:r>
            <a:r>
              <a:rPr lang="sk-SK" dirty="0"/>
              <a:t>L</a:t>
            </a:r>
            <a:r>
              <a:rPr lang="sk-SK" dirty="0" smtClean="0"/>
              <a:t>a Fontaine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„Vzácnejšie ako skutočná láska, je len skutočné priateľstvo.“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6146" name="Picture 2" descr="Výsledok vyhľadávania obrázkov pre dopyt jean de la fonta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428868"/>
            <a:ext cx="2857520" cy="3975129"/>
          </a:xfrm>
          <a:prstGeom prst="rect">
            <a:avLst/>
          </a:prstGeom>
          <a:noFill/>
        </p:spPr>
      </p:pic>
      <p:pic>
        <p:nvPicPr>
          <p:cNvPr id="6148" name="Picture 4" descr="Výsledok vyhľadávania obrázkov pre dopyt obrázky kvet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4857784" cy="32310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Konfucius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„Ak je k tebe niekto milý, buď voči nemu milý. Ak ti je nepriateľom, buď k nemu spravodlivý.“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7170" name="Picture 2" descr="Výsledok vyhľadávania obrázkov pre dopyt konfuc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214686"/>
            <a:ext cx="2381250" cy="3295651"/>
          </a:xfrm>
          <a:prstGeom prst="rect">
            <a:avLst/>
          </a:prstGeom>
          <a:noFill/>
        </p:spPr>
      </p:pic>
      <p:pic>
        <p:nvPicPr>
          <p:cNvPr id="7172" name="Picture 4" descr="Výsledok vyhľadávania obrázkov pre dopyt obrázky kvet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4714876" cy="314567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Jean De La Bruyere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„Váš priateľ urobil kariéru a ešte stále vás zdraví - to je viac, než ste mohli očakávať.“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110594" name="AutoShape 2" descr="Výsledok vyhľadávania obrázkov pre dopyt jean de la bruy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0596" name="AutoShape 4" descr="Výsledok vyhľadávania obrázkov pre dopyt jean de la bruy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0598" name="Picture 6" descr="Výsledok vyhľadávania obrázkov pre dopyt jean de la bruy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928934"/>
            <a:ext cx="2643206" cy="3700488"/>
          </a:xfrm>
          <a:prstGeom prst="rect">
            <a:avLst/>
          </a:prstGeom>
          <a:noFill/>
        </p:spPr>
      </p:pic>
      <p:pic>
        <p:nvPicPr>
          <p:cNvPr id="110600" name="Picture 8" descr="Výsledok vyhľadávania obrázkov pre dopyt obrázky kvet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4615318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Mark Twain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„Váš nepriateľ a priateľ spolupracujú na tom, aby ranili vaše srdce. Jeden vás ohovára a ten druhý vám tie ohováračky donáša.“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109570" name="AutoShape 2" descr="Výsledok vyhľadávania obrázkov pre dopyt mark tw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9572" name="AutoShape 4" descr="Výsledok vyhľadávania obrázkov pre dopyt mark tw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9574" name="AutoShape 6" descr="Výsledok vyhľadávania obrázkov pre dopyt mark tw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9576" name="AutoShape 8" descr="Výsledok vyhľadávania obrázkov pre dopyt mark tw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9578" name="Picture 10" descr="Výsledok vyhľadávania obrázkov pre dopyt mark tw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071810"/>
            <a:ext cx="2286016" cy="3589045"/>
          </a:xfrm>
          <a:prstGeom prst="rect">
            <a:avLst/>
          </a:prstGeom>
          <a:noFill/>
        </p:spPr>
      </p:pic>
      <p:pic>
        <p:nvPicPr>
          <p:cNvPr id="109580" name="Picture 12" descr="Výsledok vyhľadávania obrázkov pre dopyt obrázky kvet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86190"/>
            <a:ext cx="4500594" cy="290038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Blaise Pascal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571612"/>
            <a:ext cx="7329510" cy="3240122"/>
          </a:xfrm>
        </p:spPr>
        <p:txBody>
          <a:bodyPr/>
          <a:lstStyle/>
          <a:p>
            <a:r>
              <a:rPr lang="sk-SK" dirty="0" smtClean="0"/>
              <a:t>„Málo priateľstiev by zostalo, keby každý vedel, čo o ňom za chrbtom hovorí jeho priateľ.“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108546" name="Picture 2" descr="Blaise Pascal fot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714620"/>
            <a:ext cx="3627892" cy="3835200"/>
          </a:xfrm>
          <a:prstGeom prst="rect">
            <a:avLst/>
          </a:prstGeom>
          <a:noFill/>
        </p:spPr>
      </p:pic>
      <p:pic>
        <p:nvPicPr>
          <p:cNvPr id="108548" name="Picture 4" descr="Výsledok vyhľadávania obrázkov pre dopyt obrázky kvet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3500438"/>
            <a:ext cx="3989615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Výsledok vyhľadávania obrázkov pre dopyt obrázky kvet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6672"/>
            <a:ext cx="3409541" cy="20002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14346" y="0"/>
            <a:ext cx="8229600" cy="1399032"/>
          </a:xfrm>
        </p:spPr>
        <p:txBody>
          <a:bodyPr/>
          <a:lstStyle/>
          <a:p>
            <a:r>
              <a:rPr lang="sk-SK" dirty="0" smtClean="0"/>
              <a:t>             Steve Jobs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„Bez dôvery nie je priateľstvo.“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sk-SK" dirty="0"/>
          </a:p>
        </p:txBody>
      </p:sp>
      <p:pic>
        <p:nvPicPr>
          <p:cNvPr id="107522" name="Picture 2" descr="Výsledok vyhľadávania obrázkov pre dopyt steve jo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643182"/>
            <a:ext cx="543821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Martin Luther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„Láska je jediná sila, ktorá dokáže zmeniť nepriateľa v priateľa.“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106498" name="AutoShape 2" descr="Výsledok vyhľadávania obrázkov pre dopyt martin lu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500" name="AutoShape 4" descr="Výsledok vyhľadávania obrázkov pre dopyt martin lu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502" name="AutoShape 6" descr="Výsledok vyhľadávania obrázkov pre dopyt martin lu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6504" name="Picture 8" descr="Výsledok vyhľadávania obrázkov pre dopyt martin lu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778" y="2857496"/>
            <a:ext cx="4929222" cy="3520286"/>
          </a:xfrm>
          <a:prstGeom prst="rect">
            <a:avLst/>
          </a:prstGeom>
          <a:noFill/>
        </p:spPr>
      </p:pic>
      <p:sp>
        <p:nvSpPr>
          <p:cNvPr id="106506" name="AutoShape 10" descr="Výsledok vyhľadávania obrázkov pre dopyt obrázky kvet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6508" name="Picture 12" descr="Výsledok vyhľadávania obrázkov pre dopyt obrázky kvet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3630253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229</Words>
  <Application>Microsoft Office PowerPoint</Application>
  <PresentationFormat>Prezentácia na obrazovke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Nadšenie</vt:lpstr>
      <vt:lpstr>      Výroky o priateľstve</vt:lpstr>
      <vt:lpstr>Moliére</vt:lpstr>
      <vt:lpstr>Jean De La Fontaine</vt:lpstr>
      <vt:lpstr>                Konfucius</vt:lpstr>
      <vt:lpstr>      Jean De La Bruyere</vt:lpstr>
      <vt:lpstr>               Mark Twain</vt:lpstr>
      <vt:lpstr>              Blaise Pascal</vt:lpstr>
      <vt:lpstr>             Steve Jobs</vt:lpstr>
      <vt:lpstr>           Martin Luther</vt:lpstr>
      <vt:lpstr>      Božena Němcová</vt:lpstr>
      <vt:lpstr>         André Maurois</vt:lpstr>
      <vt:lpstr>Snímka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Správca</dc:creator>
  <cp:lastModifiedBy>Jarka</cp:lastModifiedBy>
  <cp:revision>8</cp:revision>
  <dcterms:created xsi:type="dcterms:W3CDTF">2020-03-24T15:20:25Z</dcterms:created>
  <dcterms:modified xsi:type="dcterms:W3CDTF">2020-03-27T18:08:14Z</dcterms:modified>
</cp:coreProperties>
</file>