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2" r:id="rId5"/>
    <p:sldId id="259" r:id="rId6"/>
    <p:sldId id="270" r:id="rId7"/>
    <p:sldId id="261" r:id="rId8"/>
    <p:sldId id="260" r:id="rId9"/>
    <p:sldId id="263" r:id="rId10"/>
    <p:sldId id="265" r:id="rId11"/>
    <p:sldId id="268" r:id="rId12"/>
    <p:sldId id="269" r:id="rId13"/>
    <p:sldId id="264" r:id="rId14"/>
    <p:sldId id="26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71C32F-FBBC-441C-ACBB-1E00DF3DC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06" y="949911"/>
            <a:ext cx="8838997" cy="3100925"/>
          </a:xfrm>
        </p:spPr>
        <p:txBody>
          <a:bodyPr/>
          <a:lstStyle/>
          <a:p>
            <a:pPr algn="ctr"/>
            <a:r>
              <a:rPr lang="pl-PL" sz="8000" dirty="0"/>
              <a:t>Quiz o wiośnie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F0EECE-BF65-476F-A83E-97EE4D6BB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7132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AC076-966E-43E7-A2E2-E357488B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 kolor kojarzy się z wiosną?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D0BE7-7781-4489-9B8A-4FD2E4C152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Biały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Zielony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Pomarańczowy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Brązowy</a:t>
            </a:r>
          </a:p>
        </p:txBody>
      </p:sp>
      <p:pic>
        <p:nvPicPr>
          <p:cNvPr id="7170" name="Picture 2" descr="Pierwszy dzień wiosny – kalendarzowy, astronomiczny i metereologiczny  początek wiosny | Jaworznicki Portal Społecznościowy - jaw.pl | Jaworzno">
            <a:extLst>
              <a:ext uri="{FF2B5EF4-FFF2-40B4-BE49-F238E27FC236}">
                <a16:creationId xmlns:a16="http://schemas.microsoft.com/office/drawing/2014/main" id="{7BCF9332-9ED9-4497-A0D6-4A30D89785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060941"/>
            <a:ext cx="4184650" cy="27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78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46F4E-1682-4B24-ACB6-D958F091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się nazywają pierwsze wiosenne warzywa?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74F54-6363-4773-A25C-842137101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924374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Nowalijki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Buraki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Dynie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Ziemniaki </a:t>
            </a:r>
          </a:p>
        </p:txBody>
      </p:sp>
      <p:pic>
        <p:nvPicPr>
          <p:cNvPr id="10242" name="Picture 2" descr="Nowalijki - zdrowe czy niebezpieczne? - JemZdrowie.pl">
            <a:extLst>
              <a:ext uri="{FF2B5EF4-FFF2-40B4-BE49-F238E27FC236}">
                <a16:creationId xmlns:a16="http://schemas.microsoft.com/office/drawing/2014/main" id="{E612E185-FE91-4DE4-82D2-D3D44D53BD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924374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16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94B24-E847-466D-9FF9-74F65E69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Charakterystycznym wiosennym owocem jest?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F568C-FDC1-40CC-8995-3F0C7CBCA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887709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Brzoskwinia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Śliwka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Pomarańcza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Truskawka</a:t>
            </a:r>
          </a:p>
        </p:txBody>
      </p:sp>
      <p:pic>
        <p:nvPicPr>
          <p:cNvPr id="13314" name="Picture 2" descr="Owoce i warzywa – które warto posadzić w ogrodzie wiosną? - Allegro.pl">
            <a:extLst>
              <a:ext uri="{FF2B5EF4-FFF2-40B4-BE49-F238E27FC236}">
                <a16:creationId xmlns:a16="http://schemas.microsoft.com/office/drawing/2014/main" id="{E9CD8831-E0B4-422C-98E8-3B59B436AE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35" y="2887709"/>
            <a:ext cx="4312796" cy="24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0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0FD12-7DCD-4784-8838-26EFD445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topimy na wiosnę?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AA5A91-90EA-4140-8C73-31543A62F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352679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Bożenę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Grażynę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Marzannę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Marzenę </a:t>
            </a:r>
          </a:p>
        </p:txBody>
      </p:sp>
      <p:pic>
        <p:nvPicPr>
          <p:cNvPr id="6146" name="Picture 2" descr="PIERWSZY DZIEŃ WIOSNY - TOPIENIE MARZANNY | Teatr Muzyczny w Łodzi">
            <a:extLst>
              <a:ext uri="{FF2B5EF4-FFF2-40B4-BE49-F238E27FC236}">
                <a16:creationId xmlns:a16="http://schemas.microsoft.com/office/drawing/2014/main" id="{2A999C85-9F6D-4B45-8E54-85F7051A45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352679"/>
            <a:ext cx="4184650" cy="27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E2EFA-DF5E-4D07-8281-A679B24B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święta obchodzimy wiosną?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BBBC07-2981-4A23-9134-6C92E652D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576887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Boże Narodzenie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Wielkanoc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Dzień Niepodległości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Święto Zmarłych </a:t>
            </a:r>
          </a:p>
        </p:txBody>
      </p:sp>
      <p:pic>
        <p:nvPicPr>
          <p:cNvPr id="9218" name="Picture 2" descr="WIELKANOC 2020 odwołana? Biskupi z całej Polski zdecydują o dalszych  krokach Kościoła - Warszawa, ESKA.pl">
            <a:extLst>
              <a:ext uri="{FF2B5EF4-FFF2-40B4-BE49-F238E27FC236}">
                <a16:creationId xmlns:a16="http://schemas.microsoft.com/office/drawing/2014/main" id="{474007B9-AC29-4531-8829-023C548942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576887"/>
            <a:ext cx="4184650" cy="23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0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4E2C96E-7308-45A4-9BAA-3CFCE4DD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13" y="1602419"/>
            <a:ext cx="8596668" cy="1826581"/>
          </a:xfrm>
        </p:spPr>
        <p:txBody>
          <a:bodyPr>
            <a:normAutofit/>
          </a:bodyPr>
          <a:lstStyle/>
          <a:p>
            <a:r>
              <a:rPr lang="pl-PL" sz="4800" dirty="0"/>
              <a:t>Ciekawostki o zwierzętach 🐇</a:t>
            </a:r>
          </a:p>
        </p:txBody>
      </p:sp>
      <p:pic>
        <p:nvPicPr>
          <p:cNvPr id="15362" name="Picture 2" descr="Zwierzeta 2880x1800 030 Kroliki | Cute animals, Animals kissing, Animals  beautiful">
            <a:extLst>
              <a:ext uri="{FF2B5EF4-FFF2-40B4-BE49-F238E27FC236}">
                <a16:creationId xmlns:a16="http://schemas.microsoft.com/office/drawing/2014/main" id="{082BB963-08EA-4298-94FD-4C101479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9" y="3542027"/>
            <a:ext cx="4190261" cy="2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5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AF27358-51AA-46B8-BAEA-DD6A2920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323513"/>
            <a:ext cx="9055223" cy="4210974"/>
          </a:xfrm>
        </p:spPr>
        <p:txBody>
          <a:bodyPr>
            <a:normAutofit fontScale="3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5000" dirty="0">
                <a:solidFill>
                  <a:schemeClr val="tx1"/>
                </a:solidFill>
                <a:latin typeface="Dosis"/>
              </a:rPr>
              <a:t>Najcięższy kot domowy ważył 21,297 kilogramów. 🐈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dirty="0">
                <a:solidFill>
                  <a:schemeClr val="tx1"/>
                </a:solidFill>
                <a:latin typeface="Dosis"/>
              </a:rPr>
              <a:t>Tygrysy są największymi dzikimi kotami na świecie. Dorosłe osobniki mogą ważyć do 363 kg. 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dirty="0">
                <a:solidFill>
                  <a:schemeClr val="tx1"/>
                </a:solidFill>
                <a:latin typeface="Dosis"/>
              </a:rPr>
              <a:t>Serce krewetki umiejscowione jest w jej głowie. 🦐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 Złote rybki trzymane w ciemności tracą kolor i stają się biało-szare. 🐠</a:t>
            </a:r>
            <a:endParaRPr lang="pl-PL" sz="50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Słonie to jedyne ssaki, które nie potrafią skakać. 🐘</a:t>
            </a:r>
            <a:endParaRPr lang="pl-PL" sz="50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Kolibry to jedyne ptaki, które potrafią latać w tył. 🐦</a:t>
            </a:r>
            <a:endParaRPr lang="pl-PL" sz="50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Jeśli ośmiornica głoduje, potrafi zjeść swoją własną mackę. 🐙</a:t>
            </a:r>
            <a:endParaRPr lang="pl-PL" sz="50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W Australii żyje dwa razy więcej kangurów niż ludzi. 🦘</a:t>
            </a:r>
            <a:endParaRPr lang="pl-PL" sz="50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Krew pasikoników jest koloru białego. 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dirty="0">
                <a:solidFill>
                  <a:schemeClr val="tx1"/>
                </a:solidFill>
                <a:latin typeface="Dosis"/>
              </a:rPr>
              <a:t>Psie i kocie nosy są tak unikalne, jak opuszki ludzkich palców – ich odciski mogą służyć do identyfikacji osobników. </a:t>
            </a: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🐕</a:t>
            </a:r>
            <a:endParaRPr lang="pl-PL" sz="5000" dirty="0">
              <a:solidFill>
                <a:schemeClr val="tx1"/>
              </a:solidFill>
              <a:latin typeface="Dosi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5000" dirty="0">
                <a:solidFill>
                  <a:schemeClr val="tx1"/>
                </a:solidFill>
                <a:latin typeface="Dosis"/>
              </a:rPr>
              <a:t>W motylich stopach znajdują się receptory odpowiedzialne za odczuwanie smaków. </a:t>
            </a:r>
            <a:r>
              <a:rPr lang="pl-PL" sz="5000" b="0" i="0" dirty="0">
                <a:solidFill>
                  <a:schemeClr val="tx1"/>
                </a:solidFill>
                <a:effectLst/>
                <a:latin typeface="Dosis"/>
              </a:rPr>
              <a:t>🦋</a:t>
            </a:r>
            <a:endParaRPr lang="pl-PL" sz="5000" dirty="0">
              <a:solidFill>
                <a:schemeClr val="tx1"/>
              </a:solidFill>
              <a:latin typeface="Dosi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pl-PL" sz="1900" dirty="0">
              <a:solidFill>
                <a:schemeClr val="tx1"/>
              </a:solidFill>
              <a:latin typeface="Dosis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36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9847C05-225E-428C-A032-9D818097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775"/>
            <a:ext cx="8596668" cy="1826581"/>
          </a:xfrm>
        </p:spPr>
        <p:txBody>
          <a:bodyPr/>
          <a:lstStyle/>
          <a:p>
            <a:r>
              <a:rPr lang="pl-PL" dirty="0"/>
              <a:t>Mam nadzieję, że się podobało! 🦌 </a:t>
            </a:r>
          </a:p>
        </p:txBody>
      </p:sp>
      <p:pic>
        <p:nvPicPr>
          <p:cNvPr id="14338" name="Picture 2" descr="Zwierzęta w kwietniu w lesie | Werandacountry.pl">
            <a:extLst>
              <a:ext uri="{FF2B5EF4-FFF2-40B4-BE49-F238E27FC236}">
                <a16:creationId xmlns:a16="http://schemas.microsoft.com/office/drawing/2014/main" id="{3C697369-C41C-4714-8EC6-5365538B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06" y="2432310"/>
            <a:ext cx="5460923" cy="36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7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71561-A990-4ABF-A450-31C90997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jakim miesiącu zaczyna się wiosna?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CD420-E65A-4749-BC6D-F8D8E8CE4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673659"/>
            <a:ext cx="4400693" cy="2855294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pl-PL" sz="3200" dirty="0"/>
              <a:t>W marcu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W czerwcu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W maju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We wrześniu </a:t>
            </a:r>
          </a:p>
        </p:txBody>
      </p:sp>
      <p:pic>
        <p:nvPicPr>
          <p:cNvPr id="1026" name="Picture 2" descr="ZABAWY I DZIAŁANIA EDUKACYJNE NA CZAS ZAWIESZENIA ZAJĘĆ W PRZEDSZKOLU &gt;  Poniedziałek 16.03 – PRZYJŚCIE WIOSNY | Przedszkole nr 46 w Poznaniu">
            <a:extLst>
              <a:ext uri="{FF2B5EF4-FFF2-40B4-BE49-F238E27FC236}">
                <a16:creationId xmlns:a16="http://schemas.microsoft.com/office/drawing/2014/main" id="{F3A3D939-F2FC-4EFA-ABE2-35ACB07FC7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31" y="2160588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5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79FDD-A447-4CE4-A324-A2ABAB2F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Ile miesięcy trwa wiosna?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B63F-A4A4-4BD3-B06A-55116A1926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6 miesięcy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3 miesiące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2 miesiące 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4 miesiące</a:t>
            </a:r>
          </a:p>
        </p:txBody>
      </p:sp>
      <p:pic>
        <p:nvPicPr>
          <p:cNvPr id="8194" name="Picture 2" descr="Harmonogram wywozu odpadów - Gmina Ustronie Morskie">
            <a:extLst>
              <a:ext uri="{FF2B5EF4-FFF2-40B4-BE49-F238E27FC236}">
                <a16:creationId xmlns:a16="http://schemas.microsoft.com/office/drawing/2014/main" id="{E0D7E12F-EFE4-4587-AFD5-85689E6404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4" y="2358082"/>
            <a:ext cx="3802994" cy="21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66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EBC5D-E141-4E73-ABC8-68E72C6F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Wiosną dni stają się?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85C34C-02DE-4AAB-B93E-C14738F41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500" y="1843460"/>
            <a:ext cx="3475084" cy="1992775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UcPeriod"/>
            </a:pPr>
            <a:r>
              <a:rPr lang="pl-PL" sz="3200" dirty="0"/>
              <a:t>Krótsze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Dłuższe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Nie zmieniają się </a:t>
            </a:r>
          </a:p>
        </p:txBody>
      </p:sp>
      <p:pic>
        <p:nvPicPr>
          <p:cNvPr id="4098" name="Picture 2" descr="Jak sfotografować zachód słońca nad morzem? [Poradnik] | Fotoblogia.pl">
            <a:extLst>
              <a:ext uri="{FF2B5EF4-FFF2-40B4-BE49-F238E27FC236}">
                <a16:creationId xmlns:a16="http://schemas.microsoft.com/office/drawing/2014/main" id="{E9DE0C4F-728B-41A5-9CDF-F6760F486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8" y="1578721"/>
            <a:ext cx="4184650" cy="25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chodzita wschód słońca, Koniaków – Szlaki górskie – blog, opisy tras i  szlaków – szlakowe.pl">
            <a:extLst>
              <a:ext uri="{FF2B5EF4-FFF2-40B4-BE49-F238E27FC236}">
                <a16:creationId xmlns:a16="http://schemas.microsoft.com/office/drawing/2014/main" id="{C894FEBE-F6CA-4EE6-9559-391A1B64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8" y="4246559"/>
            <a:ext cx="3706285" cy="24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3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C12DD-3B14-4552-8406-5F7C0D9F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ptaki przylatują na wiosnę?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7387C4A-57BA-4B1B-9C7E-AD850EE9B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608236"/>
            <a:ext cx="3762612" cy="2887953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200" dirty="0"/>
              <a:t>Wróble 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Bociany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Dzięcioły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Kruki</a:t>
            </a:r>
          </a:p>
        </p:txBody>
      </p:sp>
      <p:pic>
        <p:nvPicPr>
          <p:cNvPr id="2050" name="Picture 2" descr="Nie tylko ptaki wędrują na wiosnę. Jak sobie radzą żaby i ropuchy? [ZDJĘCIA]">
            <a:extLst>
              <a:ext uri="{FF2B5EF4-FFF2-40B4-BE49-F238E27FC236}">
                <a16:creationId xmlns:a16="http://schemas.microsoft.com/office/drawing/2014/main" id="{81E3678E-1ABB-4B3D-9693-9374FB92FE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2706423"/>
            <a:ext cx="4184650" cy="27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6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09AE12-B405-4793-A2B2-12E6D808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ptaki budują na wiosnę?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5566DA-67DB-4E0B-A9AB-223BE1D59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627886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000" dirty="0"/>
              <a:t>Karmniki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Gniazda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Nory</a:t>
            </a:r>
          </a:p>
          <a:p>
            <a:pPr>
              <a:buFont typeface="+mj-lt"/>
              <a:buAutoNum type="alphaUcPeriod"/>
            </a:pPr>
            <a:r>
              <a:rPr lang="pl-PL" sz="3000" dirty="0"/>
              <a:t>Kopce</a:t>
            </a:r>
          </a:p>
        </p:txBody>
      </p:sp>
      <p:pic>
        <p:nvPicPr>
          <p:cNvPr id="12290" name="Picture 2" descr="BirdWatching.pl - Galeria - Słowik szary - atlas">
            <a:extLst>
              <a:ext uri="{FF2B5EF4-FFF2-40B4-BE49-F238E27FC236}">
                <a16:creationId xmlns:a16="http://schemas.microsoft.com/office/drawing/2014/main" id="{CBBD609C-226B-4110-9587-492F56F19A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627886"/>
            <a:ext cx="4184650" cy="27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25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68DD568-12F9-4FCE-816E-6AE11649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zwierzęta budzą się ze snu zimowego?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B4BFC72-E9DA-4424-9DB5-494CFE24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683175"/>
            <a:ext cx="3885788" cy="2661183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200" dirty="0"/>
              <a:t>Psy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Krowy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Niedźwiedzie 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Wilki</a:t>
            </a:r>
          </a:p>
        </p:txBody>
      </p:sp>
      <p:pic>
        <p:nvPicPr>
          <p:cNvPr id="5122" name="Picture 2" descr="Domek dla jeża – jak dbać o jeże w ogrodzie? - Homebook">
            <a:extLst>
              <a:ext uri="{FF2B5EF4-FFF2-40B4-BE49-F238E27FC236}">
                <a16:creationId xmlns:a16="http://schemas.microsoft.com/office/drawing/2014/main" id="{FB7858B9-A475-4F0F-8895-F4307BF61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594398"/>
            <a:ext cx="4184650" cy="28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31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02FE71-A72E-41BA-86F0-C010633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kwiaty zwiastują wiosnę?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93ECFAC-73B1-41D1-8A4A-816A9CCA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708524"/>
            <a:ext cx="4184035" cy="3880772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pl-PL" sz="3200" dirty="0"/>
              <a:t>Tulipany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Bratki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Róże</a:t>
            </a:r>
          </a:p>
          <a:p>
            <a:pPr>
              <a:buFont typeface="+mj-lt"/>
              <a:buAutoNum type="alphaUcPeriod"/>
            </a:pPr>
            <a:r>
              <a:rPr lang="pl-PL" sz="3200" dirty="0"/>
              <a:t>Przebiśniegi </a:t>
            </a:r>
          </a:p>
          <a:p>
            <a:pPr>
              <a:buFont typeface="+mj-lt"/>
              <a:buAutoNum type="alphaUcPeriod"/>
            </a:pPr>
            <a:endParaRPr lang="pl-PL" dirty="0"/>
          </a:p>
        </p:txBody>
      </p:sp>
      <p:pic>
        <p:nvPicPr>
          <p:cNvPr id="3074" name="Picture 2" descr="Przebiśniegi - zwiastuny wiosny. Śnieżyczka przebiśnieg - murator.pl">
            <a:extLst>
              <a:ext uri="{FF2B5EF4-FFF2-40B4-BE49-F238E27FC236}">
                <a16:creationId xmlns:a16="http://schemas.microsoft.com/office/drawing/2014/main" id="{5DB7D21A-1E56-4FC5-9BD1-429B2DDE2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708524"/>
            <a:ext cx="4184650" cy="2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84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48E66-889F-478E-8E72-0BCC8A72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się dzieje z liśćmi na drzewach na wiosnę?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45B9C-862D-451A-A545-C8E31C9EE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367628"/>
            <a:ext cx="4184035" cy="3880772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pl-PL" sz="3200" dirty="0"/>
              <a:t>Opadają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Żółkną 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Rosną 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Nie ma ich</a:t>
            </a:r>
          </a:p>
          <a:p>
            <a:endParaRPr lang="pl-PL" dirty="0"/>
          </a:p>
        </p:txBody>
      </p:sp>
      <p:pic>
        <p:nvPicPr>
          <p:cNvPr id="11266" name="Picture 2" descr="The Names and Variations of Trees Quiz | Britannica">
            <a:extLst>
              <a:ext uri="{FF2B5EF4-FFF2-40B4-BE49-F238E27FC236}">
                <a16:creationId xmlns:a16="http://schemas.microsoft.com/office/drawing/2014/main" id="{5B77140C-F3B5-42DC-B54B-9084FE88F7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160589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1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297</Words>
  <Application>Microsoft Office PowerPoint</Application>
  <PresentationFormat>Panoramiczny</PresentationFormat>
  <Paragraphs>78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Dosis</vt:lpstr>
      <vt:lpstr>Roboto</vt:lpstr>
      <vt:lpstr>Trebuchet MS</vt:lpstr>
      <vt:lpstr>Wingdings 3</vt:lpstr>
      <vt:lpstr>Faseta</vt:lpstr>
      <vt:lpstr>Quiz o wiośnie </vt:lpstr>
      <vt:lpstr>W jakim miesiącu zaczyna się wiosna? </vt:lpstr>
      <vt:lpstr>Ile miesięcy trwa wiosna?</vt:lpstr>
      <vt:lpstr>Wiosną dni stają się?</vt:lpstr>
      <vt:lpstr>Jakie ptaki przylatują na wiosnę?</vt:lpstr>
      <vt:lpstr>Co ptaki budują na wiosnę?</vt:lpstr>
      <vt:lpstr>Jakie zwierzęta budzą się ze snu zimowego?</vt:lpstr>
      <vt:lpstr>Jakie kwiaty zwiastują wiosnę?</vt:lpstr>
      <vt:lpstr>Co się dzieje z liśćmi na drzewach na wiosnę?</vt:lpstr>
      <vt:lpstr>Jaki kolor kojarzy się z wiosną? </vt:lpstr>
      <vt:lpstr>Jak się nazywają pierwsze wiosenne warzywa?</vt:lpstr>
      <vt:lpstr>Charakterystycznym wiosennym owocem jest?</vt:lpstr>
      <vt:lpstr>Kogo topimy na wiosnę?</vt:lpstr>
      <vt:lpstr>Jakie święta obchodzimy wiosną?</vt:lpstr>
      <vt:lpstr>Ciekawostki o zwierzętach 🐇</vt:lpstr>
      <vt:lpstr>Prezentacja programu PowerPoint</vt:lpstr>
      <vt:lpstr>Mam nadzieję, że się podobało! 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o wiośnie </dc:title>
  <dc:creator>Karolina Dimmich</dc:creator>
  <cp:lastModifiedBy>Karolina Dimmich</cp:lastModifiedBy>
  <cp:revision>17</cp:revision>
  <dcterms:created xsi:type="dcterms:W3CDTF">2021-01-24T13:13:49Z</dcterms:created>
  <dcterms:modified xsi:type="dcterms:W3CDTF">2021-01-24T18:24:43Z</dcterms:modified>
</cp:coreProperties>
</file>