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4DC1A4-95F0-4939-B730-DC553F8FE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CF2F837-D389-4E5A-ADE1-EBEFC00A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8E987F31-5EB4-496E-94DF-0A492C2F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F7966F0-A5A9-45AF-85EF-301C3734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A9A94C7D-0E75-4B11-9BF2-E00C573D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93244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E15D9D-9664-46FD-BD91-40167FBE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FD55F6A7-96C4-4418-AD76-4D84AB706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C9924CB-E710-4718-8F56-0316FDB4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E25728D9-DE26-4010-8425-ECEBA2F3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0137DFCE-0F8C-4CAA-A117-726B9B4F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4267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A4CFC8DC-4373-42FD-9104-B22975BF8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932D7312-E611-4BEC-AD18-4350AB9DC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FAEAEA8-77DC-40EF-AF58-F30BAAE1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C9239BC-2531-4CA2-B453-FB203768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EE3954B-BD1C-417D-9422-5389382A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4206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92BCE1-74DF-487A-B222-E9556137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E8D16AB-C488-41CC-A1B0-49DE2BDCA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CD21321-9859-454D-8CC3-0E32AF3D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8BA1A33-56B6-436B-938F-6277DF0D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F7D53147-D91B-486E-A0B2-903ABD45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473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CA59E5-EA5E-4C48-82BA-8FFEF8E0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8860871-33F9-419D-8A01-79765C790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AD37F9A-FDE0-4EA7-BAF4-722E3D02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313DD89-452E-4AE9-A840-BBB43999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C134769-AA8E-4BF0-897E-A6518594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0880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18F5D6-34B4-45D9-A0D4-BBEEB4E0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74CC99F-9CB8-45DE-B618-22F8A4890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8145C18-EC2F-4A28-91CE-F886F6C38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901904B6-3CEB-456A-8256-1811CD46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C997E490-D81A-4ABD-AA91-2A4338DD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9FC0A2A3-4E8B-4649-80CC-402BAEB4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678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21C79C-B509-4712-BD18-F7DF23A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0845209-39E1-4ED0-848A-F1556203B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3C953F85-3A79-4487-B7AD-826472371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75AECF9E-0A56-485F-AC3A-C4A47A37E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04EE07D4-E96C-414C-91EB-EFF5A400D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6A1CF20F-D7E5-4CDE-AFCE-EFC66331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9C8AA456-8EC3-4965-8AA1-979E15DC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A25397AC-9143-42DB-98C6-D3F73DFC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9258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0F9933-2480-4068-8BA0-12711432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52803006-42A3-4E7C-A34B-678C4C17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FC70153F-86E6-49FA-9B1A-464703C2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5236AA3F-244A-4939-9133-43925ECB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5233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31AD8BE0-50DA-45FC-9DCD-F25769F1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10AB042D-A15C-48A2-BC5E-B126E76D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7A21A3AA-311E-4125-91C9-CB276FC5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3092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2FA43F-A279-4FB4-A85E-7A98C899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BC62B2-FC38-4D6F-AFFD-DDEBC2B8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4D6AE7F-6940-44E3-B734-87A0206D6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9A590290-2A8E-4BEA-9629-B948BAC9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B6014D71-9878-48D2-9FA7-3F8CE163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B5159640-C578-4DC8-8C41-41840FB0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9268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E369CE-B1EB-42FE-847E-A9B031A1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5357C46E-BCE1-4AE8-86C3-C9B595301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22C8B02-CF28-4D2B-A55E-F8021C2B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57A3C730-77AE-4AC9-9DCC-06333C21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145106EB-E147-4A20-A941-D018B436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11D52D57-0D03-4C60-8661-0966D359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3121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4DE0443C-18A8-4F10-B380-C6881A62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38CAE20-EC20-478D-B782-BF95CBF25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F8D6C57-132D-49CB-835B-B05F8CF14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8296-8641-4CDE-822D-1012AA0918C7}" type="datetimeFigureOut">
              <a:rPr lang="sk-SK" smtClean="0"/>
              <a:pPr/>
              <a:t>14. 4. 2020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89281FF-45F4-41CD-A8DF-333E0A322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EE39429F-CC51-4964-8BBB-6BBEB0628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8690-0320-4F44-BFA3-386D2FA48F3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153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itup.sk/wp-content/uploads/2016/07/underneath-the-mendenhall-glacier-in-mendenhall-valley-alaska-are-its-breathtaking-ice-caves-and-their-ice-capped-domes-the-caves-continue-to-melt-each-year-2.png?x32488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volenka.invia.sk/japonsko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8B7A6A-BFE2-4845-98FD-BC6BF5B28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705" y="267123"/>
            <a:ext cx="10838576" cy="4890782"/>
          </a:xfrm>
        </p:spPr>
        <p:txBody>
          <a:bodyPr anchor="ctr">
            <a:normAutofit/>
          </a:bodyPr>
          <a:lstStyle/>
          <a:p>
            <a:r>
              <a:rPr lang="sk-SK" sz="5400" b="1" i="1" dirty="0">
                <a:latin typeface="Bodoni MT Black" panose="02070A03080606020203" pitchFamily="18" charset="0"/>
              </a:rPr>
              <a:t>Najkrajšie miesta na Zemi, ktoré vytvorila príroda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0F1F4CA-4256-488F-AF3F-2EFF069D1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8833" y="6241408"/>
            <a:ext cx="2656514" cy="417353"/>
          </a:xfrm>
        </p:spPr>
        <p:txBody>
          <a:bodyPr>
            <a:normAutofit/>
          </a:bodyPr>
          <a:lstStyle/>
          <a:p>
            <a:pPr algn="r"/>
            <a:r>
              <a:rPr lang="sk-SK" sz="18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Andrej Vdoviak 6.A</a:t>
            </a:r>
          </a:p>
        </p:txBody>
      </p:sp>
    </p:spTree>
    <p:extLst>
      <p:ext uri="{BB962C8B-B14F-4D97-AF65-F5344CB8AC3E}">
        <p14:creationId xmlns:p14="http://schemas.microsoft.com/office/powerpoint/2010/main" xmlns="" val="2009314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DDDD92-6E3D-4B28-AD8F-D208FDE3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300" b="1" u="sng" dirty="0" err="1">
                <a:latin typeface="Arial Black" panose="020B0A04020102020204" pitchFamily="34" charset="0"/>
              </a:rPr>
              <a:t>Seyschely</a:t>
            </a:r>
            <a:r>
              <a:rPr lang="sk-SK" sz="4800" b="1" u="sng" dirty="0">
                <a:latin typeface="Arial Black" panose="020B0A04020102020204" pitchFamily="34" charset="0"/>
              </a:rPr>
              <a:t/>
            </a:r>
            <a:br>
              <a:rPr lang="sk-SK" sz="4800" b="1" u="sng" dirty="0">
                <a:latin typeface="Arial Black" panose="020B0A04020102020204" pitchFamily="34" charset="0"/>
              </a:rPr>
            </a:br>
            <a:endParaRPr lang="sk-SK" sz="4800" u="sng" dirty="0"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E1FC08A-DBE1-4154-AE96-14B5231B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523621"/>
            <a:ext cx="10515600" cy="4351338"/>
          </a:xfrm>
        </p:spPr>
        <p:txBody>
          <a:bodyPr/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 ostrovná republika v západnej časti Indického oceána, v blízkom susedstve Madagaskaru a východného pobrežia Afriky. Zaberá rozlohu približne 455 km². Celkovo tvoria Seychelly 115 ostrovov. Ostrovy sú známe najmä ako luxusná dovolenková destinácia.</a:t>
            </a:r>
          </a:p>
          <a:p>
            <a:endParaRPr lang="sk-SK" dirty="0"/>
          </a:p>
        </p:txBody>
      </p:sp>
      <p:pic>
        <p:nvPicPr>
          <p:cNvPr id="10242" name="Picture 2" descr="Seychely - skutočný raj na zemi - Seychely Seychely | 1 Cestovná">
            <a:extLst>
              <a:ext uri="{FF2B5EF4-FFF2-40B4-BE49-F238E27FC236}">
                <a16:creationId xmlns:a16="http://schemas.microsoft.com/office/drawing/2014/main" xmlns="" id="{E05F23A8-B377-4371-9002-694BD5EF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289" y="3006884"/>
            <a:ext cx="4234648" cy="2821333"/>
          </a:xfrm>
          <a:prstGeom prst="rect">
            <a:avLst/>
          </a:prstGeom>
          <a:noFill/>
          <a:effectLst>
            <a:reflection stA="98000" endPos="65000" dist="50800" dir="5400000" sy="-100000" algn="bl" rotWithShape="0"/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ychely bez cestovky - praktické informácie a tipy | Traveliv.sk">
            <a:extLst>
              <a:ext uri="{FF2B5EF4-FFF2-40B4-BE49-F238E27FC236}">
                <a16:creationId xmlns:a16="http://schemas.microsoft.com/office/drawing/2014/main" xmlns="" id="{61DCC244-DA97-4768-BDA8-68780380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35862"/>
            <a:ext cx="4825118" cy="2573396"/>
          </a:xfrm>
          <a:prstGeom prst="rect">
            <a:avLst/>
          </a:prstGeom>
          <a:noFill/>
          <a:effectLst>
            <a:reflection stA="95000" endPos="65000" dist="50800" dir="5400000" sy="-100000" algn="bl" rotWithShape="0"/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708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87D26B-0C31-491B-97A0-58368A48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300" b="1" u="sng" dirty="0" err="1">
                <a:latin typeface="Arial Black" panose="020B0A04020102020204" pitchFamily="34" charset="0"/>
              </a:rPr>
              <a:t>Mendenhall</a:t>
            </a:r>
            <a:r>
              <a:rPr lang="sk-SK" sz="4800" b="1" u="sng" dirty="0">
                <a:latin typeface="Arial Black" panose="020B0A04020102020204" pitchFamily="34" charset="0"/>
              </a:rPr>
              <a:t/>
            </a:r>
            <a:br>
              <a:rPr lang="sk-SK" sz="4800" b="1" u="sng" dirty="0">
                <a:latin typeface="Arial Black" panose="020B0A04020102020204" pitchFamily="34" charset="0"/>
              </a:rPr>
            </a:br>
            <a:endParaRPr lang="sk-SK" sz="4800" u="sng" dirty="0"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D2E52BA-BCF4-4FD0-8A35-2AFA736C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30" y="1482725"/>
            <a:ext cx="10515600" cy="4351338"/>
          </a:xfrm>
        </p:spPr>
        <p:txBody>
          <a:bodyPr/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ľadovcom Mendenhall na Aljaške sa rozprestierajú prekrásne ľadovcové jaskyne. Jaskyne sa rok čo rok topia.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/>
            </a:r>
            <a:br>
              <a:rPr lang="sk-SK" dirty="0">
                <a:hlinkClick r:id="rId3"/>
              </a:rPr>
            </a:br>
            <a:endParaRPr lang="sk-SK" dirty="0"/>
          </a:p>
        </p:txBody>
      </p:sp>
      <p:pic>
        <p:nvPicPr>
          <p:cNvPr id="11266" name="Picture 2" descr="Juneau Mendenhall Glacier Paddle and Ice Trek Shore Excursion 2020">
            <a:extLst>
              <a:ext uri="{FF2B5EF4-FFF2-40B4-BE49-F238E27FC236}">
                <a16:creationId xmlns:a16="http://schemas.microsoft.com/office/drawing/2014/main" xmlns="" id="{1BCB86CB-58FA-4FC3-981C-D6D92CDD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345" y="2868554"/>
            <a:ext cx="4888685" cy="3259123"/>
          </a:xfrm>
          <a:prstGeom prst="rect">
            <a:avLst/>
          </a:prstGeom>
          <a:noFill/>
          <a:effectLst>
            <a:reflection stA="98000" endPos="650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n Icy Adventure in Alaska's Mendenhall Glacier Caves">
            <a:extLst>
              <a:ext uri="{FF2B5EF4-FFF2-40B4-BE49-F238E27FC236}">
                <a16:creationId xmlns:a16="http://schemas.microsoft.com/office/drawing/2014/main" xmlns="" id="{B039770F-234F-484B-8FE9-6BCBCC17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732" y="2819269"/>
            <a:ext cx="4476925" cy="3357694"/>
          </a:xfrm>
          <a:prstGeom prst="rect">
            <a:avLst/>
          </a:prstGeom>
          <a:noFill/>
          <a:effectLst>
            <a:reflection stA="97000" endPos="65000" dist="50800" dir="5400000" sy="-100000" algn="bl" rotWithShape="0"/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667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564283-0045-437C-98A4-FBD3421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1399"/>
            <a:ext cx="10515600" cy="3703536"/>
          </a:xfrm>
        </p:spPr>
        <p:txBody>
          <a:bodyPr/>
          <a:lstStyle/>
          <a:p>
            <a:pPr algn="ctr"/>
            <a:r>
              <a:rPr lang="sk-SK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 </a:t>
            </a:r>
            <a:r>
              <a:rPr lang="sk-SK" sz="6600" b="1" dirty="0">
                <a:latin typeface="Engravers MT" panose="02090707080505020304" pitchFamily="18" charset="0"/>
                <a:sym typeface="Wingdings" panose="05000000000000000000" pitchFamily="2" charset="2"/>
              </a:rPr>
              <a:t></a:t>
            </a:r>
            <a:endParaRPr lang="sk-SK" b="1" dirty="0"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323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A9337D-0810-4A25-8394-E9D979B0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k-SK" sz="4800" b="1" u="sng" dirty="0">
                <a:latin typeface="Arial Black" panose="020B0A04020102020204" pitchFamily="34" charset="0"/>
              </a:rPr>
              <a:t>Grand Canyon</a:t>
            </a:r>
            <a:r>
              <a:rPr lang="sk-SK" sz="4800" b="1" u="sng" dirty="0">
                <a:latin typeface="Engravers MT" panose="02090707080505020304" pitchFamily="18" charset="0"/>
              </a:rPr>
              <a:t/>
            </a:r>
            <a:br>
              <a:rPr lang="sk-SK" sz="4800" b="1" u="sng" dirty="0">
                <a:latin typeface="Engravers MT" panose="02090707080505020304" pitchFamily="18" charset="0"/>
              </a:rPr>
            </a:br>
            <a:endParaRPr lang="sk-SK" sz="4800" b="1" u="sng" dirty="0">
              <a:latin typeface="Engravers MT" panose="020907070805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D91152E-8BEB-4EC2-BAFA-FC3353A33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98" y="1417739"/>
            <a:ext cx="10590402" cy="4759224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Veľký kaňon (angl. Grand Canyon) je najznámejšia a najväčšia úžina tvorená riekou Colorado v severnej Arizone v Spojených štátoch. Leží v Coloradskej plošine. Patrí medzi najznámejšie prírodné prirodzenia na svete.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dlhý 446 km, široký 29 km, hlboký max. 1 800 m a rozľahlý 4 911 km². Jeho steny sú tvorené viacfarebnými mocnými vrstvami pieskovcov a vápencov. Tvorí podstatnú časť Národného parku Veľký kaňon. </a:t>
            </a:r>
          </a:p>
        </p:txBody>
      </p:sp>
      <p:pic>
        <p:nvPicPr>
          <p:cNvPr id="2050" name="Picture 2" descr="Grand Canyon, - Book Tickets &amp; Tours | GetYourGuide.com">
            <a:extLst>
              <a:ext uri="{FF2B5EF4-FFF2-40B4-BE49-F238E27FC236}">
                <a16:creationId xmlns:a16="http://schemas.microsoft.com/office/drawing/2014/main" xmlns="" id="{CD2E007A-89BD-4859-BD62-87D515D5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999" y="3825380"/>
            <a:ext cx="4691464" cy="2463018"/>
          </a:xfrm>
          <a:prstGeom prst="rect">
            <a:avLst/>
          </a:prstGeom>
          <a:noFill/>
          <a:effectLst>
            <a:reflection stA="24000" endPos="650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lebrate 100 Years of the Grand Canyon | Deneen Pottery's Custom ...">
            <a:extLst>
              <a:ext uri="{FF2B5EF4-FFF2-40B4-BE49-F238E27FC236}">
                <a16:creationId xmlns:a16="http://schemas.microsoft.com/office/drawing/2014/main" xmlns="" id="{E009A997-5315-45AC-B3ED-85D37124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537" y="3859039"/>
            <a:ext cx="4433810" cy="2429359"/>
          </a:xfrm>
          <a:prstGeom prst="rect">
            <a:avLst/>
          </a:prstGeom>
          <a:noFill/>
          <a:effectLst>
            <a:reflection stA="19000" endPos="650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3202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D4071A-A396-4744-A56C-1A7D2DB2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300" b="1" u="sng" dirty="0">
                <a:latin typeface="Arial Black" panose="020B0A04020102020204" pitchFamily="34" charset="0"/>
              </a:rPr>
              <a:t>Vodopády </a:t>
            </a:r>
            <a:r>
              <a:rPr lang="sk-SK" sz="5300" b="1" u="sng" dirty="0" err="1">
                <a:latin typeface="Arial Black" panose="020B0A04020102020204" pitchFamily="34" charset="0"/>
              </a:rPr>
              <a:t>Iguazu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F40805C-8FBB-4EA8-A5D0-A0544212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9" y="1518407"/>
            <a:ext cx="10682681" cy="4658556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Vodopády patria všeobecne k veľmi obľúbeným atrakciám. Tie v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Iguazu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sú výnimočné. Ide o najmohutnejšiu sústavu týchto vodných prírodných krás. Nachádza sa ich tam viac ako 250.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Najdlhší vodopád má vyše 80 metrov a nazývajú ho Diablov hrtan.</a:t>
            </a:r>
          </a:p>
        </p:txBody>
      </p:sp>
      <p:pic>
        <p:nvPicPr>
          <p:cNvPr id="3076" name="Picture 4" descr="Tajomstvá vodopádov Iguazu">
            <a:extLst>
              <a:ext uri="{FF2B5EF4-FFF2-40B4-BE49-F238E27FC236}">
                <a16:creationId xmlns:a16="http://schemas.microsoft.com/office/drawing/2014/main" xmlns="" id="{34A4B672-56B8-49E1-B99E-9CCF2F41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431" y="3301139"/>
            <a:ext cx="4779224" cy="2987015"/>
          </a:xfrm>
          <a:prstGeom prst="rect">
            <a:avLst/>
          </a:prstGeom>
          <a:noFill/>
          <a:effectLst>
            <a:reflection stA="22000" endPos="65000" dist="50800" dir="5400000" sy="-100000" algn="bl" rotWithShape="0"/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razília Vodopády Iguazu Národný - Fotografia zdarma na Pixabay">
            <a:extLst>
              <a:ext uri="{FF2B5EF4-FFF2-40B4-BE49-F238E27FC236}">
                <a16:creationId xmlns:a16="http://schemas.microsoft.com/office/drawing/2014/main" xmlns="" id="{DCF99284-E9F7-4AFF-8010-D69BC672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688" y="3301139"/>
            <a:ext cx="4462112" cy="3081647"/>
          </a:xfrm>
          <a:prstGeom prst="rect">
            <a:avLst/>
          </a:prstGeom>
          <a:noFill/>
          <a:effectLst>
            <a:reflection stA="24000" endPos="650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493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766CFC-F433-4F1B-9DB9-2DC941CB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62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300" b="1" u="sng" dirty="0">
                <a:latin typeface="Arial Black" panose="020B0A04020102020204" pitchFamily="34" charset="0"/>
              </a:rPr>
              <a:t>Veľká korálová bariéra</a:t>
            </a:r>
            <a:br>
              <a:rPr lang="sk-SK" sz="5300" b="1" u="sng" dirty="0">
                <a:latin typeface="Arial Black" panose="020B0A04020102020204" pitchFamily="34" charset="0"/>
              </a:rPr>
            </a:b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9365428-8023-468B-9B17-687E9F4D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2" y="1377407"/>
            <a:ext cx="10515600" cy="4351338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Nachádza sa v Korálovom mori v blízkosti Austrálie. Pozostáva z desiatok maličkých koralových ostrovov, ktoré sú navyše veľmi dobre viditeľné aj z vesmíru.</a:t>
            </a:r>
          </a:p>
        </p:txBody>
      </p:sp>
      <p:pic>
        <p:nvPicPr>
          <p:cNvPr id="4100" name="Picture 4" descr="Šokujúca správa! Veľká koralová bariéra prišla o polovicu koralov ...">
            <a:extLst>
              <a:ext uri="{FF2B5EF4-FFF2-40B4-BE49-F238E27FC236}">
                <a16:creationId xmlns:a16="http://schemas.microsoft.com/office/drawing/2014/main" xmlns="" id="{DB433869-6E32-4295-9EE1-EE9C0456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26" y="2924157"/>
            <a:ext cx="5103321" cy="2872441"/>
          </a:xfrm>
          <a:prstGeom prst="rect">
            <a:avLst/>
          </a:prstGeom>
          <a:noFill/>
          <a:effectLst>
            <a:reflection stA="77000" endPos="65000" dist="50800" dir="5400000" sy="-100000" algn="bl" rotWithShape="0"/>
            <a:softEdge rad="114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4EA869D-386A-49BF-BB8A-8042DD6A1B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2835" y="2924157"/>
            <a:ext cx="4985935" cy="2804588"/>
          </a:xfrm>
          <a:prstGeom prst="rect">
            <a:avLst/>
          </a:prstGeom>
          <a:effectLst>
            <a:reflection stA="98000" endPos="65000" dist="50800" dir="5400000" sy="-100000" algn="bl" rotWithShape="0"/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2491281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8301AA-DAD4-4285-984F-7BECFEA9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300" b="1" u="sng" dirty="0">
                <a:latin typeface="Arial Black" panose="020B0A04020102020204" pitchFamily="34" charset="0"/>
              </a:rPr>
              <a:t>Mount Everest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89661FC-28ED-45B3-8F92-E6C598B3C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00"/>
            <a:ext cx="10515600" cy="4351338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Najvyšší vrch sveta budí v ľuďoch rešpekt. O život tam prišlo mnoho horolezcov, a tak je potrebné zdolávať ho s potrebnou úctou a pokorou. Nachádza sa v nádhernej prírode medzi Nepálom a Tibetom. Je vysoký 8 850 m.n.m.</a:t>
            </a:r>
          </a:p>
        </p:txBody>
      </p:sp>
      <p:pic>
        <p:nvPicPr>
          <p:cNvPr id="5122" name="Picture 2" descr="Plant life around Mount Everest is expanding | SciTech Europa">
            <a:extLst>
              <a:ext uri="{FF2B5EF4-FFF2-40B4-BE49-F238E27FC236}">
                <a16:creationId xmlns:a16="http://schemas.microsoft.com/office/drawing/2014/main" xmlns="" id="{74FDAFC7-5B8C-45EE-8973-324CBF9A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415" y="3094427"/>
            <a:ext cx="4828278" cy="2715906"/>
          </a:xfrm>
          <a:prstGeom prst="rect">
            <a:avLst/>
          </a:prstGeom>
          <a:noFill/>
          <a:effectLst>
            <a:reflection stA="90000" endPos="65000" dist="50800" dir="5400000" sy="-100000" algn="bl" rotWithShape="0"/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Šerpa pokoril Mount Everest po 23. raz, prekonal svetový rekord">
            <a:extLst>
              <a:ext uri="{FF2B5EF4-FFF2-40B4-BE49-F238E27FC236}">
                <a16:creationId xmlns:a16="http://schemas.microsoft.com/office/drawing/2014/main" xmlns="" id="{54A8CB76-DCB6-4637-8504-1DE938A2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568" y="3089425"/>
            <a:ext cx="4956365" cy="2767913"/>
          </a:xfrm>
          <a:prstGeom prst="rect">
            <a:avLst/>
          </a:prstGeom>
          <a:noFill/>
          <a:effectLst>
            <a:reflection stA="81000" endPos="65000" dist="50800" dir="5400000" sy="-100000" algn="bl" rotWithShape="0"/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67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7DF4AD-7ED0-47C2-B099-A22CF953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300" b="1" u="sng" dirty="0">
                <a:latin typeface="Arial Black" panose="020B0A04020102020204" pitchFamily="34" charset="0"/>
              </a:rPr>
              <a:t>Ha </a:t>
            </a:r>
            <a:r>
              <a:rPr lang="sk-SK" sz="5300" b="1" u="sng" dirty="0" err="1">
                <a:latin typeface="Arial Black" panose="020B0A04020102020204" pitchFamily="34" charset="0"/>
              </a:rPr>
              <a:t>Long</a:t>
            </a:r>
            <a:r>
              <a:rPr lang="sk-SK" sz="5300" b="1" u="sng" dirty="0">
                <a:latin typeface="Arial Black" panose="020B0A04020102020204" pitchFamily="34" charset="0"/>
              </a:rPr>
              <a:t> </a:t>
            </a:r>
            <a:r>
              <a:rPr lang="sk-SK" sz="5300" b="1" u="sng" dirty="0" err="1">
                <a:latin typeface="Arial Black" panose="020B0A04020102020204" pitchFamily="34" charset="0"/>
              </a:rPr>
              <a:t>Bay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54B0EE1-21E0-4AE5-9C77-49A50E5B1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 o vietnamskú zátoku, ktorá v preklade znamená „dračia zátoka“. Toto pomenovanie dostala podľa vysokých skál vystupujúcich z mora. Vďaka tomu vytvárajú unikátnu scenériu, pretože ako keby takto vytvárali hrdých ochrancov pobrežia.</a:t>
            </a:r>
          </a:p>
        </p:txBody>
      </p:sp>
      <p:pic>
        <p:nvPicPr>
          <p:cNvPr id="6146" name="Picture 2" descr="Halong Bay Shutting Down Due To COVID19 | Escape Sails">
            <a:extLst>
              <a:ext uri="{FF2B5EF4-FFF2-40B4-BE49-F238E27FC236}">
                <a16:creationId xmlns:a16="http://schemas.microsoft.com/office/drawing/2014/main" xmlns="" id="{2F6972C5-FAE6-4F6C-A619-563DAD76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91" y="3115827"/>
            <a:ext cx="5679084" cy="2741627"/>
          </a:xfrm>
          <a:prstGeom prst="rect">
            <a:avLst/>
          </a:prstGeom>
          <a:noFill/>
          <a:effectLst>
            <a:reflection stA="92000" endPos="650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1 Interesting Facts About Halong Bay">
            <a:extLst>
              <a:ext uri="{FF2B5EF4-FFF2-40B4-BE49-F238E27FC236}">
                <a16:creationId xmlns:a16="http://schemas.microsoft.com/office/drawing/2014/main" xmlns="" id="{78E60CB3-B6F0-4EAC-A1FA-EE35C753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8476"/>
            <a:ext cx="5082211" cy="2856331"/>
          </a:xfrm>
          <a:prstGeom prst="rect">
            <a:avLst/>
          </a:prstGeom>
          <a:noFill/>
          <a:effectLst>
            <a:reflection stA="96000" endPos="65000" dist="50800" dir="5400000" sy="-100000" algn="bl" rotWithShape="0"/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1207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83F29E-AF72-4380-BECB-3ABC314F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300" b="1" u="sng" dirty="0">
                <a:latin typeface="Arial Black" panose="020B0A04020102020204" pitchFamily="34" charset="0"/>
              </a:rPr>
              <a:t>Pr</a:t>
            </a:r>
            <a:r>
              <a:rPr lang="sk-SK" sz="5300" b="1" u="sng" dirty="0">
                <a:latin typeface="Arial Black" panose="020B0A04020102020204" pitchFamily="34" charset="0"/>
              </a:rPr>
              <a:t>e</a:t>
            </a:r>
            <a:r>
              <a:rPr lang="it-IT" sz="5300" b="1" u="sng" dirty="0">
                <a:latin typeface="Arial Black" panose="020B0A04020102020204" pitchFamily="34" charset="0"/>
              </a:rPr>
              <a:t>p</a:t>
            </a:r>
            <a:r>
              <a:rPr lang="sk-SK" sz="5300" b="1" u="sng" dirty="0">
                <a:latin typeface="Arial Black" panose="020B0A04020102020204" pitchFamily="34" charset="0"/>
              </a:rPr>
              <a:t>a</a:t>
            </a:r>
            <a:r>
              <a:rPr lang="it-IT" sz="5300" b="1" u="sng" dirty="0">
                <a:latin typeface="Arial Black" panose="020B0A04020102020204" pitchFamily="34" charset="0"/>
              </a:rPr>
              <a:t>dlina To Sua – súostrovie Samoa</a:t>
            </a:r>
            <a:r>
              <a:rPr lang="it-IT" b="1" dirty="0"/>
              <a:t/>
            </a:r>
            <a:br>
              <a:rPr lang="it-IT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C1AE6E1-3BC9-45A9-B312-4450AC1C5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Sua leží pri dedinke Lotofagov na juhu ostrova Upolu. Prepadlina je označovaná za jeden z najkrajších prírodných bazénov planéty. Vznikla sopečnou činnosťou a do nej vedie prudký drevený rebrík. Voda má tak priezračnú farbu, že je vidieť až na dno. 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Najkrajšie „utajené“ miesta planéty: Chcete ich navštíviť, len o ...">
            <a:extLst>
              <a:ext uri="{FF2B5EF4-FFF2-40B4-BE49-F238E27FC236}">
                <a16:creationId xmlns:a16="http://schemas.microsoft.com/office/drawing/2014/main" xmlns="" id="{94D75C2F-ABFF-4130-9DB9-572DC6BF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041" y="3284738"/>
            <a:ext cx="4121864" cy="3098930"/>
          </a:xfrm>
          <a:prstGeom prst="rect">
            <a:avLst/>
          </a:prstGeom>
          <a:noFill/>
          <a:effectLst>
            <a:reflection stA="86000" endPos="65000" dist="508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Ľudská ruka s ním nemala nič spoločné: Toto je najkrajšie prírodné ...">
            <a:extLst>
              <a:ext uri="{FF2B5EF4-FFF2-40B4-BE49-F238E27FC236}">
                <a16:creationId xmlns:a16="http://schemas.microsoft.com/office/drawing/2014/main" xmlns="" id="{1AF5F116-1CA8-4642-9AD3-BE8F8E99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85" y="3284738"/>
            <a:ext cx="5637512" cy="2959694"/>
          </a:xfrm>
          <a:prstGeom prst="rect">
            <a:avLst/>
          </a:prstGeom>
          <a:noFill/>
          <a:effectLst>
            <a:reflection stA="95000" endPos="65000" dist="50800" dir="5400000" sy="-100000" algn="bl" rotWithShape="0"/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3284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72AA52-837B-40A8-A61C-9910803F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3" y="3590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3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Sopka FUDŽI - </a:t>
            </a:r>
            <a:r>
              <a:rPr lang="sk-SK" sz="5300" b="1" u="sng" dirty="0">
                <a:latin typeface="Arial Black" panose="020B0A040201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Japonsko</a:t>
            </a:r>
            <a:r>
              <a:rPr lang="sk-SK" b="1" dirty="0">
                <a:latin typeface="Engravers MT" panose="02090707080505020304" pitchFamily="18" charset="0"/>
                <a:cs typeface="Times New Roman" panose="02020603050405020304" pitchFamily="18" charset="0"/>
              </a:rPr>
              <a:t/>
            </a:r>
            <a:br>
              <a:rPr lang="sk-SK" b="1" dirty="0">
                <a:latin typeface="Engravers MT" panose="02090707080505020304" pitchFamily="18" charset="0"/>
                <a:cs typeface="Times New Roman" panose="02020603050405020304" pitchFamily="18" charset="0"/>
              </a:rPr>
            </a:br>
            <a:endParaRPr lang="sk-SK" dirty="0">
              <a:latin typeface="Engravers MT" panose="0209070708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FDF031F-EFE8-4E71-9752-2DB3029E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45" y="1684629"/>
            <a:ext cx="11904955" cy="4351338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Hora Fudži sa nachádza na ostrove Honšú na západe od Tokia. Jej výška je 3776 m.n.m. a dodnes je aktívnou sopkou, ktorá ale dlhšie ako 3 storočia nevybuchla. Najkrajší je pohľad na jar, kedy vrchôlky pokrýva ešte dostatok snehu. Okolo východnej časti hory tiež vedie lanovka.</a:t>
            </a:r>
          </a:p>
        </p:txBody>
      </p:sp>
      <p:pic>
        <p:nvPicPr>
          <p:cNvPr id="8194" name="Picture 2" descr="Fudžisan | sopky sveta">
            <a:extLst>
              <a:ext uri="{FF2B5EF4-FFF2-40B4-BE49-F238E27FC236}">
                <a16:creationId xmlns:a16="http://schemas.microsoft.com/office/drawing/2014/main" xmlns="" id="{C0A00D35-EB69-4A9A-9D90-9EB84B5AA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561" y="3270823"/>
            <a:ext cx="3980344" cy="3187385"/>
          </a:xfrm>
          <a:prstGeom prst="rect">
            <a:avLst/>
          </a:prstGeom>
          <a:noFill/>
          <a:effectLst>
            <a:reflection stA="96000" endPos="650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ora Fudži, Japonsko | Walkers.sk">
            <a:extLst>
              <a:ext uri="{FF2B5EF4-FFF2-40B4-BE49-F238E27FC236}">
                <a16:creationId xmlns:a16="http://schemas.microsoft.com/office/drawing/2014/main" xmlns="" id="{CA05F7AC-FB91-4C7B-9F1A-36CF61DF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971" y="3272898"/>
            <a:ext cx="4770015" cy="3185310"/>
          </a:xfrm>
          <a:prstGeom prst="rect">
            <a:avLst/>
          </a:prstGeom>
          <a:noFill/>
          <a:effectLst>
            <a:reflection stA="98000" endPos="65000" dist="50800" dir="5400000" sy="-100000" algn="bl" rotWithShape="0"/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787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3597D3-FF6D-41D3-ACCA-EEB76C60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300" b="1" u="sng" dirty="0">
                <a:latin typeface="Arial Black" panose="020B0A04020102020204" pitchFamily="34" charset="0"/>
              </a:rPr>
              <a:t>Mŕtve more</a:t>
            </a:r>
            <a:r>
              <a:rPr lang="sk-SK" sz="4800" b="1" u="sng" dirty="0">
                <a:latin typeface="Engravers MT" panose="02090707080505020304" pitchFamily="18" charset="0"/>
              </a:rPr>
              <a:t/>
            </a:r>
            <a:br>
              <a:rPr lang="sk-SK" sz="4800" b="1" u="sng" dirty="0">
                <a:latin typeface="Engravers MT" panose="02090707080505020304" pitchFamily="18" charset="0"/>
              </a:rPr>
            </a:br>
            <a:endParaRPr lang="sk-SK" sz="4800" b="1" u="sng" dirty="0">
              <a:latin typeface="Engravers MT" panose="020907070805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B573F83-B1C2-40D2-B3C1-C158C0C1C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05"/>
            <a:ext cx="10515600" cy="4351338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nachádza sa na hraniciach medzi Jordánskom a Izraelom, sa za posledných 40 rokov zmenšilo o jednu tretinu. Odborníci sa obávajú, že keď sa bude pokračovať v odvodňovaní rieky Jordán, ktorá Mŕtve more zásobuje, bude mu hroziť úplné vysušenie.</a:t>
            </a:r>
          </a:p>
        </p:txBody>
      </p:sp>
      <p:pic>
        <p:nvPicPr>
          <p:cNvPr id="9220" name="Picture 4" descr="Mŕtve more vysychalo už aj v minulosti - Vesmír - Veda a technika ...">
            <a:extLst>
              <a:ext uri="{FF2B5EF4-FFF2-40B4-BE49-F238E27FC236}">
                <a16:creationId xmlns:a16="http://schemas.microsoft.com/office/drawing/2014/main" xmlns="" id="{CDE3D7E8-AB56-4E61-9F40-8EA4145E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095" y="3169618"/>
            <a:ext cx="5358662" cy="3007346"/>
          </a:xfrm>
          <a:prstGeom prst="rect">
            <a:avLst/>
          </a:prstGeom>
          <a:noFill/>
          <a:effectLst>
            <a:reflection stA="98000" endPos="65000" dist="50800" dir="5400000" sy="-100000" algn="bl" rotWithShape="0"/>
            <a:softEdge rad="114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736B8CA-3FE6-4E62-B306-5092F8ED52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7057" y="3169618"/>
            <a:ext cx="3990363" cy="2992772"/>
          </a:xfrm>
          <a:prstGeom prst="rect">
            <a:avLst/>
          </a:prstGeom>
          <a:effectLst>
            <a:reflection stA="97000" endPos="650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835151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310</Words>
  <Application>Microsoft Office PowerPoint</Application>
  <PresentationFormat>Vlastná</PresentationFormat>
  <Paragraphs>27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Najkrajšie miesta na Zemi, ktoré vytvorila príroda</vt:lpstr>
      <vt:lpstr>Grand Canyon </vt:lpstr>
      <vt:lpstr>Vodopády Iguazu </vt:lpstr>
      <vt:lpstr>Veľká korálová bariéra  </vt:lpstr>
      <vt:lpstr>Mount Everest </vt:lpstr>
      <vt:lpstr>Ha Long Bay </vt:lpstr>
      <vt:lpstr>Prepadlina To Sua – súostrovie Samoa </vt:lpstr>
      <vt:lpstr>Sopka FUDŽI - Japonsko </vt:lpstr>
      <vt:lpstr>Mŕtve more </vt:lpstr>
      <vt:lpstr>Seyschely </vt:lpstr>
      <vt:lpstr>Mendenhall </vt:lpstr>
      <vt:lpstr>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Najkrajšie miesta ktoré vytvorila príroda</dc:title>
  <dc:creator>Ajko</dc:creator>
  <cp:lastModifiedBy>Jarka</cp:lastModifiedBy>
  <cp:revision>26</cp:revision>
  <dcterms:created xsi:type="dcterms:W3CDTF">2020-04-07T13:34:09Z</dcterms:created>
  <dcterms:modified xsi:type="dcterms:W3CDTF">2020-04-14T16:09:54Z</dcterms:modified>
</cp:coreProperties>
</file>