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62" r:id="rId5"/>
    <p:sldId id="261" r:id="rId6"/>
    <p:sldId id="258" r:id="rId7"/>
    <p:sldId id="263" r:id="rId8"/>
    <p:sldId id="259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99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2EA56-86C7-4052-98E6-8E8A1BE2C48E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4B4F2-D869-4952-8D6E-3F8C9ABC470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4820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B4F2-D869-4952-8D6E-3F8C9ABC470B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773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2582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499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1625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1140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831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6667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9696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2990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5951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3072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5012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6A8AF-BAE4-4B40-9DC5-7B00667584F6}" type="datetimeFigureOut">
              <a:rPr lang="sk-SK" smtClean="0"/>
              <a:pPr/>
              <a:t>25. 3. 2020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D8D9-AA44-4CD7-95F1-E4CFAE36CBE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6110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2441" y="-459432"/>
            <a:ext cx="12327769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      </a:t>
            </a:r>
            <a:r>
              <a:rPr lang="sk-SK" dirty="0" err="1" smtClean="0">
                <a:solidFill>
                  <a:schemeClr val="bg1"/>
                </a:solidFill>
                <a:latin typeface="Castellar" pitchFamily="18" charset="0"/>
              </a:rPr>
              <a:t>Bianka</a:t>
            </a:r>
            <a:r>
              <a:rPr lang="sk-SK" dirty="0" smtClean="0">
                <a:solidFill>
                  <a:schemeClr val="bg1"/>
                </a:solidFill>
                <a:latin typeface="Castellar" pitchFamily="18" charset="0"/>
              </a:rPr>
              <a:t> Šutá</a:t>
            </a:r>
          </a:p>
          <a:p>
            <a:r>
              <a:rPr lang="sk-SK" dirty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Castellar" pitchFamily="18" charset="0"/>
              </a:rPr>
              <a:t>  6.c</a:t>
            </a:r>
            <a:endParaRPr lang="sk-SK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latin typeface="Castellar" pitchFamily="18" charset="0"/>
              </a:rPr>
              <a:t>Výroky o priateľstve</a:t>
            </a:r>
            <a:endParaRPr lang="sk-SK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80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7128" y="-963488"/>
            <a:ext cx="9886478" cy="98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234483"/>
          </a:xfrm>
          <a:solidFill>
            <a:schemeClr val="tx1"/>
          </a:solidFill>
          <a:ln w="57150">
            <a:solidFill>
              <a:srgbClr val="33CCFF"/>
            </a:solidFill>
          </a:ln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33CCFF"/>
                </a:solidFill>
              </a:rPr>
              <a:t>„Priateľstvo s alkoholom vždy tak dopadne, že človeka o všetko okradne</a:t>
            </a:r>
            <a:r>
              <a:rPr lang="sk-SK" b="1" dirty="0" smtClean="0">
                <a:solidFill>
                  <a:srgbClr val="33CCFF"/>
                </a:solidFill>
              </a:rPr>
              <a:t>.“</a:t>
            </a:r>
            <a:endParaRPr lang="sk-SK" b="1" dirty="0">
              <a:solidFill>
                <a:srgbClr val="33CC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r>
              <a:rPr lang="sk-SK" dirty="0" smtClean="0">
                <a:solidFill>
                  <a:srgbClr val="33CCFF"/>
                </a:solidFill>
              </a:rPr>
              <a:t>                                               </a:t>
            </a:r>
          </a:p>
          <a:p>
            <a:pPr marL="0" indent="0">
              <a:buNone/>
            </a:pPr>
            <a:r>
              <a:rPr lang="sk-SK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-</a:t>
            </a:r>
            <a:r>
              <a:rPr lang="sk-SK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Valér </a:t>
            </a:r>
            <a:r>
              <a:rPr lang="sk-SK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Vendrinský</a:t>
            </a:r>
            <a:r>
              <a:rPr lang="sk-SK" dirty="0">
                <a:solidFill>
                  <a:srgbClr val="33CCFF"/>
                </a:solidFill>
              </a:rPr>
              <a:t/>
            </a:r>
            <a:br>
              <a:rPr lang="sk-SK" dirty="0">
                <a:solidFill>
                  <a:srgbClr val="33CCFF"/>
                </a:solidFill>
              </a:rPr>
            </a:br>
            <a:endParaRPr lang="sk-SK" dirty="0">
              <a:solidFill>
                <a:srgbClr val="33CCFF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33654"/>
            <a:ext cx="4464496" cy="331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845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171400"/>
            <a:ext cx="11561149" cy="722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solidFill>
                  <a:schemeClr val="bg1"/>
                </a:solidFill>
              </a:rPr>
              <a:t>Ďakujem za pozretie</a:t>
            </a:r>
            <a:endParaRPr lang="sk-SK" sz="7200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25670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113182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3204058"/>
          </a:xfrm>
          <a:solidFill>
            <a:schemeClr val="tx1"/>
          </a:solidFill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</a:rPr>
              <a:t>„Ponúknuť priateľstvo tomu, kto chce lásku, je ako dať chlieb tomu, kto umiera smädom</a:t>
            </a:r>
            <a:r>
              <a:rPr lang="sk-SK" b="1" dirty="0" smtClean="0">
                <a:solidFill>
                  <a:srgbClr val="C00000"/>
                </a:solidFill>
              </a:rPr>
              <a:t>.“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32040" y="2780928"/>
            <a:ext cx="3981128" cy="3456384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k-SK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sk-SK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panielské</a:t>
            </a:r>
            <a:r>
              <a:rPr lang="sk-SK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príslovie</a:t>
            </a:r>
            <a:endParaRPr lang="sk-SK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72" y="3789040"/>
            <a:ext cx="4759033" cy="2776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925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1539552"/>
            <a:ext cx="16256000" cy="1016000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  <a:solidFill>
            <a:schemeClr val="tx1"/>
          </a:solidFill>
          <a:ln w="38100">
            <a:solidFill>
              <a:srgbClr val="FF6699"/>
            </a:solidFill>
          </a:ln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3399"/>
                </a:solidFill>
              </a:rPr>
              <a:t>„Priatelia </a:t>
            </a:r>
            <a:r>
              <a:rPr lang="sk-SK" b="1" dirty="0">
                <a:solidFill>
                  <a:srgbClr val="FF3399"/>
                </a:solidFill>
              </a:rPr>
              <a:t>sú rodina, ktorú </a:t>
            </a:r>
            <a:r>
              <a:rPr lang="sk-SK" b="1" dirty="0" smtClean="0">
                <a:solidFill>
                  <a:srgbClr val="FF3399"/>
                </a:solidFill>
              </a:rPr>
              <a:t>si vyberáme sami.“ </a:t>
            </a:r>
            <a:r>
              <a:rPr lang="sk-SK" dirty="0" smtClean="0">
                <a:solidFill>
                  <a:srgbClr val="FF3399"/>
                </a:solidFill>
              </a:rPr>
              <a:t/>
            </a:r>
            <a:br>
              <a:rPr lang="sk-SK" dirty="0" smtClean="0">
                <a:solidFill>
                  <a:srgbClr val="FF3399"/>
                </a:solidFill>
              </a:rPr>
            </a:br>
            <a:r>
              <a:rPr 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–</a:t>
            </a:r>
            <a:r>
              <a:rPr 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sk-SK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Neznámy autor</a:t>
            </a:r>
            <a:endParaRPr lang="sk-SK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77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rgbClr val="FF3399"/>
                </a:solidFill>
              </a:rPr>
              <a:t>       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22823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1395536"/>
            <a:ext cx="13393488" cy="89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0584"/>
            <a:ext cx="8229600" cy="3328416"/>
          </a:xfrm>
          <a:solidFill>
            <a:schemeClr val="tx1"/>
          </a:solidFill>
          <a:ln w="3810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FFFF00"/>
                </a:solidFill>
              </a:rPr>
              <a:t>„Váš nepriateľ a priateľ spolupracujú na tom, aby ranili vaše srdce. Jeden vás ohovára a ten druhý vám tie ohováračky donáša</a:t>
            </a:r>
            <a:r>
              <a:rPr lang="sk-SK" sz="4000" b="1" dirty="0" smtClean="0">
                <a:solidFill>
                  <a:srgbClr val="FFFF00"/>
                </a:solidFill>
              </a:rPr>
              <a:t>.“</a:t>
            </a:r>
            <a:endParaRPr lang="sk-SK" sz="4000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-</a:t>
            </a:r>
            <a:r>
              <a:rPr lang="sk-SK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Twain</a:t>
            </a:r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65528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611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915816"/>
            <a:ext cx="9498632" cy="126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  <a:solidFill>
            <a:schemeClr val="tx1"/>
          </a:solidFill>
          <a:ln w="762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„Naučme sa preukázať človeku priateľstvo, pokiaľ je živý, a nie až keď zomrie</a:t>
            </a:r>
            <a:r>
              <a:rPr lang="sk-SK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  <a:endParaRPr lang="sk-SK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                                              </a:t>
            </a:r>
          </a:p>
          <a:p>
            <a:pPr marL="0" indent="0">
              <a:buNone/>
            </a:pPr>
            <a:r>
              <a:rPr lang="sk-SK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sk-SK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r>
              <a:rPr lang="sk-SK" dirty="0" smtClean="0">
                <a:solidFill>
                  <a:srgbClr val="7030A0"/>
                </a:solidFill>
              </a:rPr>
              <a:t>    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Scott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Fitzgera</a:t>
            </a:r>
            <a:r>
              <a:rPr lang="sk-SK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46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171400"/>
            <a:ext cx="12673408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0070C0"/>
                </a:solidFill>
              </a:rPr>
              <a:t>„Ak je k tebe niekto milý, buď voči nemu milý. Ak ti je nepriateľom, buď k nemu spravodlivý</a:t>
            </a:r>
            <a:r>
              <a:rPr lang="sk-SK" b="1" dirty="0" smtClean="0">
                <a:solidFill>
                  <a:srgbClr val="0070C0"/>
                </a:solidFill>
              </a:rPr>
              <a:t>.“</a:t>
            </a:r>
            <a:endParaRPr lang="sk-SK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</a:t>
            </a:r>
            <a:r>
              <a:rPr lang="sk-SK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k-SK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Konfucius</a:t>
            </a:r>
            <a:endParaRPr lang="sk-SK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3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387424"/>
            <a:ext cx="11728400" cy="73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chemeClr val="bg1"/>
                </a:solidFill>
              </a:rPr>
              <a:t>„</a:t>
            </a:r>
            <a:r>
              <a:rPr lang="sk-SK" sz="4000" b="1" dirty="0" smtClean="0">
                <a:solidFill>
                  <a:schemeClr val="bg1"/>
                </a:solidFill>
              </a:rPr>
              <a:t>Málo </a:t>
            </a:r>
            <a:r>
              <a:rPr lang="sk-SK" sz="4000" b="1" dirty="0">
                <a:solidFill>
                  <a:schemeClr val="bg1"/>
                </a:solidFill>
              </a:rPr>
              <a:t>priateľstiev by zostalo, keby každý vedel, čo o ňom za chrbtom hovorí jeho priateľ</a:t>
            </a:r>
            <a:r>
              <a:rPr lang="sk-SK" sz="4000" b="1" dirty="0" smtClean="0">
                <a:solidFill>
                  <a:schemeClr val="bg1"/>
                </a:solidFill>
              </a:rPr>
              <a:t>.“</a:t>
            </a:r>
            <a:endParaRPr lang="sk-SK" sz="40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r>
              <a:rPr lang="sk-SK" dirty="0" smtClean="0"/>
              <a:t>           </a:t>
            </a:r>
            <a:r>
              <a:rPr lang="sk-SK" dirty="0"/>
              <a:t> </a:t>
            </a:r>
            <a:r>
              <a:rPr lang="sk-SK" dirty="0" smtClean="0"/>
              <a:t>                                                  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k-SK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Blaise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Pascal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10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9740" y="-243408"/>
            <a:ext cx="13088100" cy="736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510" y="188640"/>
            <a:ext cx="8229600" cy="4968552"/>
          </a:xfr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92D050"/>
                </a:solidFill>
              </a:rPr>
              <a:t>„Najväčšie šťastie, ktoré ťa môže stretnúť, je to, že si nájdeš oddaného priateľa. Toto bohatstvo však môžeš uchrániť len tým, že si tento poklad ukryješ v srdci a budeš si ho vážiť viac ako vlastný život</a:t>
            </a:r>
            <a:r>
              <a:rPr lang="sk-SK" b="1" dirty="0" smtClean="0">
                <a:solidFill>
                  <a:srgbClr val="92D050"/>
                </a:solidFill>
              </a:rPr>
              <a:t>.“</a:t>
            </a:r>
            <a:endParaRPr lang="sk-SK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</a:t>
            </a:r>
            <a:r>
              <a:rPr lang="sk-SK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Konfucius</a:t>
            </a:r>
            <a:endParaRPr lang="sk-SK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3248" y="4190579"/>
            <a:ext cx="3635499" cy="290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180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22227" y="-819472"/>
            <a:ext cx="14537615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  <a:solidFill>
            <a:schemeClr val="tx1"/>
          </a:solidFill>
          <a:ln w="57150"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92D050"/>
                </a:solidFill>
              </a:rPr>
              <a:t>„Láska je jediná sila, ktorá dokáže zmeniť nepriateľa v priateľa</a:t>
            </a:r>
            <a:r>
              <a:rPr lang="sk-SK" b="1" dirty="0" smtClean="0">
                <a:solidFill>
                  <a:srgbClr val="92D050"/>
                </a:solidFill>
              </a:rPr>
              <a:t>.“</a:t>
            </a:r>
            <a:endParaRPr lang="sk-SK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  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-Martin </a:t>
            </a:r>
            <a:r>
              <a:rPr lang="sk-SK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</a:t>
            </a:r>
            <a:endParaRPr lang="sk-SK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00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234</Words>
  <Application>Microsoft Office PowerPoint</Application>
  <PresentationFormat>Prezentácia na obrazovke (4:3)</PresentationFormat>
  <Paragraphs>41</Paragraphs>
  <Slides>11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Motiv systému Office</vt:lpstr>
      <vt:lpstr>Výroky o priateľstve</vt:lpstr>
      <vt:lpstr>„Ponúknuť priateľstvo tomu, kto chce lásku, je ako dať chlieb tomu, kto umiera smädom.“</vt:lpstr>
      <vt:lpstr>„Priatelia sú rodina, ktorú si vyberáme sami.“                   – Neznámy autor</vt:lpstr>
      <vt:lpstr>„Váš nepriateľ a priateľ spolupracujú na tom, aby ranili vaše srdce. Jeden vás ohovára a ten druhý vám tie ohováračky donáša.“</vt:lpstr>
      <vt:lpstr>„Naučme sa preukázať človeku priateľstvo, pokiaľ je živý, a nie až keď zomrie.“</vt:lpstr>
      <vt:lpstr>„Ak je k tebe niekto milý, buď voči nemu milý. Ak ti je nepriateľom, buď k nemu spravodlivý.“</vt:lpstr>
      <vt:lpstr>„Málo priateľstiev by zostalo, keby každý vedel, čo o ňom za chrbtom hovorí jeho priateľ.“</vt:lpstr>
      <vt:lpstr>„Najväčšie šťastie, ktoré ťa môže stretnúť, je to, že si nájdeš oddaného priateľa. Toto bohatstvo však môžeš uchrániť len tým, že si tento poklad ukryješ v srdci a budeš si ho vážiť viac ako vlastný život.“</vt:lpstr>
      <vt:lpstr>„Láska je jediná sila, ktorá dokáže zmeniť nepriateľa v priateľa.“</vt:lpstr>
      <vt:lpstr>„Priateľstvo s alkoholom vždy tak dopadne, že človeka o všetko okradne.“</vt:lpstr>
      <vt:lpstr>Ďakujem za pozretie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Výroky o priateľstve</dc:title>
  <dc:creator>slavo</dc:creator>
  <cp:lastModifiedBy>Jarka</cp:lastModifiedBy>
  <cp:revision>13</cp:revision>
  <dcterms:created xsi:type="dcterms:W3CDTF">2020-03-23T15:55:58Z</dcterms:created>
  <dcterms:modified xsi:type="dcterms:W3CDTF">2020-03-25T15:29:39Z</dcterms:modified>
</cp:coreProperties>
</file>