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4264-CBF1-401E-A56E-1105971490A8}" type="datetimeFigureOut">
              <a:rPr lang="pl-PL" smtClean="0"/>
              <a:t>25.04.2021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C9CB-E6ED-4A07-B805-AE2A5139AE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8552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4264-CBF1-401E-A56E-1105971490A8}" type="datetimeFigureOut">
              <a:rPr lang="pl-PL" smtClean="0"/>
              <a:t>25.04.2021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C9CB-E6ED-4A07-B805-AE2A5139AE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964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4264-CBF1-401E-A56E-1105971490A8}" type="datetimeFigureOut">
              <a:rPr lang="pl-PL" smtClean="0"/>
              <a:t>25.04.2021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C9CB-E6ED-4A07-B805-AE2A5139AE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5842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4264-CBF1-401E-A56E-1105971490A8}" type="datetimeFigureOut">
              <a:rPr lang="pl-PL" smtClean="0"/>
              <a:t>25.04.2021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C9CB-E6ED-4A07-B805-AE2A5139AE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8120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4264-CBF1-401E-A56E-1105971490A8}" type="datetimeFigureOut">
              <a:rPr lang="pl-PL" smtClean="0"/>
              <a:t>25.04.2021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C9CB-E6ED-4A07-B805-AE2A5139AE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3321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4264-CBF1-401E-A56E-1105971490A8}" type="datetimeFigureOut">
              <a:rPr lang="pl-PL" smtClean="0"/>
              <a:t>25.04.2021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C9CB-E6ED-4A07-B805-AE2A5139AE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043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4264-CBF1-401E-A56E-1105971490A8}" type="datetimeFigureOut">
              <a:rPr lang="pl-PL" smtClean="0"/>
              <a:t>25.04.2021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C9CB-E6ED-4A07-B805-AE2A5139AE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5116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4264-CBF1-401E-A56E-1105971490A8}" type="datetimeFigureOut">
              <a:rPr lang="pl-PL" smtClean="0"/>
              <a:t>25.04.2021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C9CB-E6ED-4A07-B805-AE2A5139AE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9049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4264-CBF1-401E-A56E-1105971490A8}" type="datetimeFigureOut">
              <a:rPr lang="pl-PL" smtClean="0"/>
              <a:t>25.04.2021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C9CB-E6ED-4A07-B805-AE2A5139AE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1693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4264-CBF1-401E-A56E-1105971490A8}" type="datetimeFigureOut">
              <a:rPr lang="pl-PL" smtClean="0"/>
              <a:t>25.04.2021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C9CB-E6ED-4A07-B805-AE2A5139AE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187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4264-CBF1-401E-A56E-1105971490A8}" type="datetimeFigureOut">
              <a:rPr lang="pl-PL" smtClean="0"/>
              <a:t>25.04.2021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C9CB-E6ED-4A07-B805-AE2A5139AE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4855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B4264-CBF1-401E-A56E-1105971490A8}" type="datetimeFigureOut">
              <a:rPr lang="pl-PL" smtClean="0"/>
              <a:t>25.04.2021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FC9CB-E6ED-4A07-B805-AE2A5139AE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290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23936" y="5603833"/>
            <a:ext cx="2215978" cy="401551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2021.03.12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91221" y="928855"/>
            <a:ext cx="5123892" cy="384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18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66034" y="1076669"/>
            <a:ext cx="4461476" cy="3346107"/>
          </a:xfrm>
          <a:prstGeom prst="rect">
            <a:avLst/>
          </a:prstGeom>
        </p:spPr>
      </p:pic>
      <p:sp>
        <p:nvSpPr>
          <p:cNvPr id="4" name="Podtytuł 2"/>
          <p:cNvSpPr txBox="1">
            <a:spLocks/>
          </p:cNvSpPr>
          <p:nvPr/>
        </p:nvSpPr>
        <p:spPr>
          <a:xfrm>
            <a:off x="5140412" y="5356698"/>
            <a:ext cx="2215978" cy="40155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 smtClean="0"/>
              <a:t>2021.03.16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8245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56886" y="4977757"/>
            <a:ext cx="1754659" cy="434503"/>
          </a:xfrm>
        </p:spPr>
        <p:txBody>
          <a:bodyPr/>
          <a:lstStyle/>
          <a:p>
            <a:r>
              <a:rPr lang="pl-PL" dirty="0" smtClean="0"/>
              <a:t>2021.03.22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35283" y="903674"/>
            <a:ext cx="4197864" cy="314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47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72001" y="5233130"/>
            <a:ext cx="1606378" cy="352124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2021.03.28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34614" y="729328"/>
            <a:ext cx="4681152" cy="351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37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819135" y="5340222"/>
            <a:ext cx="1837038" cy="459216"/>
          </a:xfrm>
        </p:spPr>
        <p:txBody>
          <a:bodyPr/>
          <a:lstStyle/>
          <a:p>
            <a:r>
              <a:rPr lang="pl-PL" dirty="0" smtClean="0"/>
              <a:t>2021.03.31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47651" y="918823"/>
            <a:ext cx="4780005" cy="358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75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214550" y="5537930"/>
            <a:ext cx="1680519" cy="409789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2021.04.04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28765" y="960738"/>
            <a:ext cx="4852086" cy="363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47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431957" y="5628546"/>
            <a:ext cx="1631092" cy="508643"/>
          </a:xfrm>
        </p:spPr>
        <p:txBody>
          <a:bodyPr/>
          <a:lstStyle/>
          <a:p>
            <a:r>
              <a:rPr lang="pl-PL" dirty="0" smtClean="0"/>
              <a:t>2021.04.10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5535" y="879389"/>
            <a:ext cx="5123935" cy="384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16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37279" y="5820921"/>
            <a:ext cx="1698657" cy="429936"/>
          </a:xfrm>
        </p:spPr>
        <p:txBody>
          <a:bodyPr/>
          <a:lstStyle/>
          <a:p>
            <a:r>
              <a:rPr lang="pl-PL" dirty="0" smtClean="0"/>
              <a:t>2021.04.13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44227" y="825065"/>
            <a:ext cx="5084762" cy="381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22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19632" y="601362"/>
            <a:ext cx="6120714" cy="947995"/>
          </a:xfrm>
        </p:spPr>
        <p:txBody>
          <a:bodyPr/>
          <a:lstStyle/>
          <a:p>
            <a:r>
              <a:rPr lang="pl-PL" dirty="0" smtClean="0"/>
              <a:t>Adam Korzeniewski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135395" y="2802967"/>
            <a:ext cx="3188043" cy="434503"/>
          </a:xfrm>
        </p:spPr>
        <p:txBody>
          <a:bodyPr/>
          <a:lstStyle/>
          <a:p>
            <a:r>
              <a:rPr lang="pl-PL" dirty="0" smtClean="0"/>
              <a:t>Prezentacja o krokusie.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855234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Panoramiczny</PresentationFormat>
  <Paragraphs>10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Adam Korzeniewski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Animek</dc:creator>
  <cp:lastModifiedBy>Animek</cp:lastModifiedBy>
  <cp:revision>2</cp:revision>
  <dcterms:created xsi:type="dcterms:W3CDTF">2021-04-24T23:10:59Z</dcterms:created>
  <dcterms:modified xsi:type="dcterms:W3CDTF">2021-04-24T23:11:30Z</dcterms:modified>
</cp:coreProperties>
</file>