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sk-SK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0541664-48DF-4661-9D1D-634C09ACAC58}" type="datetimeFigureOut">
              <a:rPr lang="sk-SK" smtClean="0"/>
              <a:pPr/>
              <a:t>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71510A7-30DF-463F-8D05-06C2410BF68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Michaela </a:t>
            </a:r>
            <a:r>
              <a:rPr lang="sk-SK" dirty="0" err="1" smtClean="0"/>
              <a:t>Foltínová</a:t>
            </a:r>
            <a:r>
              <a:rPr lang="sk-SK" dirty="0" smtClean="0"/>
              <a:t> </a:t>
            </a:r>
          </a:p>
          <a:p>
            <a:r>
              <a:rPr lang="sk-SK" dirty="0" smtClean="0"/>
              <a:t>8.b</a:t>
            </a:r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Tajnička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33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9616325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827584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436096" y="28436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Vtáčik, ktorý kuká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48680"/>
            <a:ext cx="2874804" cy="21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755694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0552104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827584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8324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311988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827584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707904" y="3258180"/>
            <a:ext cx="32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Orgán cez, ktorý vnímame zvuk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705" y="454216"/>
            <a:ext cx="2154956" cy="25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3877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5630458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6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781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7351303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5" y="1412776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75856" y="3604374"/>
            <a:ext cx="326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Zviera, ktoré je kráľom džungle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42" b="9994"/>
          <a:stretch/>
        </p:blipFill>
        <p:spPr bwMode="auto">
          <a:xfrm>
            <a:off x="5508102" y="1080653"/>
            <a:ext cx="3594831" cy="220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3938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4992683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V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5" y="1412776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5123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164444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V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5" y="1412776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03848" y="4036422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súhlas</a:t>
            </a:r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78" t="6956" r="18587" b="5948"/>
          <a:stretch/>
        </p:blipFill>
        <p:spPr bwMode="auto">
          <a:xfrm>
            <a:off x="5651585" y="2119196"/>
            <a:ext cx="2521527" cy="227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27525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9288276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V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Á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5" y="1412776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416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3822683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V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Á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5" y="1412776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932039" y="4419445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zelenina</a:t>
            </a:r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6098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89814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580295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V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Á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Ľ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5" y="1412776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7789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7705743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 smtClean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683568" y="1363897"/>
            <a:ext cx="8640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5508104" y="139395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0066"/>
                </a:solidFill>
              </a:rPr>
              <a:t>Dopravný prostriedok</a:t>
            </a:r>
            <a:endParaRPr lang="sk-SK" sz="1400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81" y="475885"/>
            <a:ext cx="2230125" cy="91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12942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947556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V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Á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Ľ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5" y="1412776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851920" y="4779306"/>
            <a:ext cx="206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Používa sa na šitie </a:t>
            </a:r>
            <a:endParaRPr lang="sk-SK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49159"/>
            <a:ext cx="2592288" cy="233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40553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7753834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V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Á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Ľ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5" y="1412776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2448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3912370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V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Á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Ľ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5" y="1412776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6012160" y="5092134"/>
            <a:ext cx="116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Veľký had</a:t>
            </a:r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7667" y="1772816"/>
            <a:ext cx="3098984" cy="305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62181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397847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Č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V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Á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Ľ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D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5" y="1412776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8563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4536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991651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 smtClean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395536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965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132539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 smtClean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827584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779912" y="1825669"/>
            <a:ext cx="160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Vodný živočích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021517">
            <a:off x="5688619" y="1378230"/>
            <a:ext cx="873469" cy="87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01115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3492098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 smtClean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827584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6971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7213145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 smtClean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827584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827124" y="2171676"/>
            <a:ext cx="1580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Bojové vozidlo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15048"/>
            <a:ext cx="2301280" cy="1725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5809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6866474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827584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355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6425888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827584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932040" y="2484503"/>
            <a:ext cx="2901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Používajú sa na háčkovanie</a:t>
            </a: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75" t="36549" r="10891" b="30892"/>
          <a:stretch/>
        </p:blipFill>
        <p:spPr bwMode="auto">
          <a:xfrm>
            <a:off x="5796136" y="1365354"/>
            <a:ext cx="2337854" cy="10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76820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12724922"/>
              </p:ext>
            </p:extLst>
          </p:nvPr>
        </p:nvGraphicFramePr>
        <p:xfrm>
          <a:off x="1524000" y="1397000"/>
          <a:ext cx="4433456" cy="407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O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U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S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R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Y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B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T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A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N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7392"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bg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H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L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I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C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sk-SK" b="1" dirty="0" smtClean="0">
                          <a:solidFill>
                            <a:schemeClr val="tx1"/>
                          </a:solidFill>
                          <a:latin typeface="Segoe Print" panose="02000600000000000000" pitchFamily="2" charset="0"/>
                        </a:rPr>
                        <a:t>E</a:t>
                      </a:r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gridSpan="4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bg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sk-SK" b="1" dirty="0">
                        <a:solidFill>
                          <a:schemeClr val="tx1"/>
                        </a:solidFill>
                        <a:latin typeface="Segoe Print" panose="02000600000000000000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BlokTextu 2"/>
          <p:cNvSpPr txBox="1"/>
          <p:nvPr/>
        </p:nvSpPr>
        <p:spPr>
          <a:xfrm>
            <a:off x="827584" y="1365354"/>
            <a:ext cx="1153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2,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3,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4,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5,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6,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7,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8,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9,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10,</a:t>
            </a:r>
          </a:p>
          <a:p>
            <a:r>
              <a:rPr lang="sk-SK" sz="2400" b="1" dirty="0" smtClean="0">
                <a:solidFill>
                  <a:srgbClr val="FF0066"/>
                </a:solidFill>
                <a:latin typeface="Segoe Print" panose="02000600000000000000" pitchFamily="2" charset="0"/>
              </a:rPr>
              <a:t>11,</a:t>
            </a:r>
            <a:endParaRPr lang="sk-SK" sz="2400" b="1" dirty="0">
              <a:solidFill>
                <a:srgbClr val="FF0066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446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riežka">
  <a:themeElements>
    <a:clrScheme name="Mrie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Mriežk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Mriežk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73</TotalTime>
  <Words>1136</Words>
  <Application>Microsoft Office PowerPoint</Application>
  <PresentationFormat>Prezentácia na obrazovke (4:3)</PresentationFormat>
  <Paragraphs>870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5" baseType="lpstr">
      <vt:lpstr>Mriežka</vt:lpstr>
      <vt:lpstr>Tajnička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Tajnička</dc:title>
  <dc:creator>Miška</dc:creator>
  <cp:lastModifiedBy>Jarka</cp:lastModifiedBy>
  <cp:revision>8</cp:revision>
  <dcterms:created xsi:type="dcterms:W3CDTF">2020-03-24T12:19:11Z</dcterms:created>
  <dcterms:modified xsi:type="dcterms:W3CDTF">2020-04-04T19:21:07Z</dcterms:modified>
</cp:coreProperties>
</file>