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3" r:id="rId11"/>
    <p:sldId id="264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00AF3-6939-478D-9FF7-5F730DFCA5C6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E29DED-4C16-4368-ABCD-1A9DA4F29F21}" type="slidenum">
              <a:rPr lang="sk-SK" smtClean="0"/>
              <a:t>‹#›</a:t>
            </a:fld>
            <a:endParaRPr lang="sk-SK"/>
          </a:p>
        </p:txBody>
      </p:sp>
      <p:sp>
        <p:nvSpPr>
          <p:cNvPr id="32" name="Obdĺž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ĺž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ĺž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ĺž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56" name="Obdĺž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ĺž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ĺž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ĺž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00AF3-6939-478D-9FF7-5F730DFCA5C6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E29DED-4C16-4368-ABCD-1A9DA4F29F2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00AF3-6939-478D-9FF7-5F730DFCA5C6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E29DED-4C16-4368-ABCD-1A9DA4F29F2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00AF3-6939-478D-9FF7-5F730DFCA5C6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E29DED-4C16-4368-ABCD-1A9DA4F29F2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ľná form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ľná form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ľná form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ľná form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ľná form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ľná form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ľná form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ľná form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ľná form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ľná form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ľná form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ľná form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ľná form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ľná form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ľná form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00AF3-6939-478D-9FF7-5F730DFCA5C6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E29DED-4C16-4368-ABCD-1A9DA4F29F21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ĺž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00AF3-6939-478D-9FF7-5F730DFCA5C6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E29DED-4C16-4368-ABCD-1A9DA4F29F2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ĺž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00AF3-6939-478D-9FF7-5F730DFCA5C6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E29DED-4C16-4368-ABCD-1A9DA4F29F21}" type="slidenum">
              <a:rPr lang="sk-SK" smtClean="0"/>
              <a:t>‹#›</a:t>
            </a:fld>
            <a:endParaRPr lang="sk-SK"/>
          </a:p>
        </p:txBody>
      </p:sp>
      <p:sp>
        <p:nvSpPr>
          <p:cNvPr id="16" name="Obdĺž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ĺž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ĺž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ĺž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ĺž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ĺž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ĺž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00AF3-6939-478D-9FF7-5F730DFCA5C6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E29DED-4C16-4368-ABCD-1A9DA4F29F2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00AF3-6939-478D-9FF7-5F730DFCA5C6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E29DED-4C16-4368-ABCD-1A9DA4F29F2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000AF3-6939-478D-9FF7-5F730DFCA5C6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E29DED-4C16-4368-ABCD-1A9DA4F29F2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ovná spojnic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ovná spojnic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ovná spojnic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ovná spojnic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ovná spojnic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ovná spojnic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ovná spojnic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ovná spojnic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ovná spojnic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ovná spojnic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3000AF3-6939-478D-9FF7-5F730DFCA5C6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7E29DED-4C16-4368-ABCD-1A9DA4F29F2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ĺž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ĺž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ĺž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3000AF3-6939-478D-9FF7-5F730DFCA5C6}" type="datetimeFigureOut">
              <a:rPr lang="sk-SK" smtClean="0"/>
              <a:t>20. 12. 2021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7E29DED-4C16-4368-ABCD-1A9DA4F29F21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Cesty objaviteľov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Ing. Marcela </a:t>
            </a:r>
            <a:r>
              <a:rPr lang="sk-SK" dirty="0" err="1" smtClean="0"/>
              <a:t>Nadzamová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Edmund </a:t>
            </a:r>
            <a:r>
              <a:rPr lang="sk-SK" b="1" dirty="0" err="1" smtClean="0"/>
              <a:t>Hillary</a:t>
            </a:r>
            <a:endParaRPr lang="sk-SK" b="1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Rok a miesto narodenia:1919, </a:t>
            </a:r>
            <a:r>
              <a:rPr lang="sk-SK" dirty="0" err="1" smtClean="0"/>
              <a:t>Auckland</a:t>
            </a:r>
            <a:r>
              <a:rPr lang="sk-SK" dirty="0" smtClean="0"/>
              <a:t>, Nový Zéland</a:t>
            </a:r>
          </a:p>
          <a:p>
            <a:r>
              <a:rPr lang="sk-SK" dirty="0" smtClean="0"/>
              <a:t>Rok úmrtia:2008, </a:t>
            </a:r>
            <a:r>
              <a:rPr lang="sk-SK" dirty="0" err="1" smtClean="0"/>
              <a:t>Auckland</a:t>
            </a:r>
            <a:r>
              <a:rPr lang="sk-SK" dirty="0"/>
              <a:t>,</a:t>
            </a:r>
            <a:r>
              <a:rPr lang="sk-SK" dirty="0" smtClean="0"/>
              <a:t> Nový Zéland</a:t>
            </a:r>
          </a:p>
          <a:p>
            <a:r>
              <a:rPr lang="sk-SK" dirty="0" smtClean="0"/>
              <a:t>Sir Edmund </a:t>
            </a:r>
            <a:r>
              <a:rPr lang="sk-SK" dirty="0" err="1" smtClean="0"/>
              <a:t>Percival</a:t>
            </a:r>
            <a:r>
              <a:rPr lang="sk-SK" dirty="0" smtClean="0"/>
              <a:t> </a:t>
            </a:r>
            <a:r>
              <a:rPr lang="sk-SK" dirty="0" err="1" smtClean="0"/>
              <a:t>Hillary</a:t>
            </a:r>
            <a:r>
              <a:rPr lang="sk-SK" dirty="0" smtClean="0"/>
              <a:t> bol novozélandský horolezec a objaviteľ, ktorý ako prvý zdolal Mount Everest dňa 29. mája 1953.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Edmund </a:t>
            </a:r>
            <a:r>
              <a:rPr lang="sk-SK" b="1" dirty="0" err="1" smtClean="0"/>
              <a:t>Hillary</a:t>
            </a:r>
            <a:endParaRPr lang="sk-SK" b="1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482" name="Picture 2" descr="Legendární Sir Edmund Hillary (1919-2008) | Lidé&amp;amp;H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857364"/>
            <a:ext cx="3857652" cy="4095752"/>
          </a:xfrm>
          <a:prstGeom prst="rect">
            <a:avLst/>
          </a:prstGeom>
          <a:noFill/>
        </p:spPr>
      </p:pic>
      <p:pic>
        <p:nvPicPr>
          <p:cNvPr id="20484" name="Picture 4" descr="Footless Crow: Edmund Hillary- A Biography...extrac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8615" y="1857364"/>
            <a:ext cx="3763913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Jacques</a:t>
            </a:r>
            <a:r>
              <a:rPr lang="sk-SK" b="1" dirty="0" smtClean="0"/>
              <a:t> </a:t>
            </a:r>
            <a:r>
              <a:rPr lang="sk-SK" b="1" dirty="0" err="1" smtClean="0"/>
              <a:t>Piccard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Rok a miesto narodenia:  1922,  Brusel, Belgicko</a:t>
            </a:r>
          </a:p>
          <a:p>
            <a:r>
              <a:rPr lang="sk-SK" dirty="0" smtClean="0"/>
              <a:t>Rok a miesto úmrtia: 2008, </a:t>
            </a:r>
            <a:r>
              <a:rPr lang="sk-SK" dirty="0" err="1" smtClean="0"/>
              <a:t>Cully</a:t>
            </a:r>
            <a:r>
              <a:rPr lang="sk-SK" dirty="0" smtClean="0"/>
              <a:t>, Švajčiarsko</a:t>
            </a:r>
          </a:p>
          <a:p>
            <a:r>
              <a:rPr lang="sk-SK" dirty="0" err="1" smtClean="0"/>
              <a:t>Oceanológ</a:t>
            </a:r>
            <a:r>
              <a:rPr lang="sk-SK" dirty="0" smtClean="0"/>
              <a:t>, ktorý sa v roku 1960 dostal v špeciálnej ponorke- </a:t>
            </a:r>
            <a:r>
              <a:rPr lang="sk-SK" dirty="0" err="1" smtClean="0"/>
              <a:t>batyskafe</a:t>
            </a:r>
            <a:r>
              <a:rPr lang="sk-SK" dirty="0" smtClean="0"/>
              <a:t> na dno Mariánskej priekopy/ 11 km pod </a:t>
            </a:r>
            <a:r>
              <a:rPr lang="sk-SK" smtClean="0"/>
              <a:t>hladinu oceána/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Jacques</a:t>
            </a:r>
            <a:r>
              <a:rPr lang="sk-SK" b="1" dirty="0" smtClean="0"/>
              <a:t> </a:t>
            </a:r>
            <a:r>
              <a:rPr lang="sk-SK" b="1" dirty="0" err="1" smtClean="0"/>
              <a:t>Piccard</a:t>
            </a:r>
            <a:endParaRPr lang="sk-SK" b="1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4580" name="Picture 4" descr="Jacques Piccard - 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07351"/>
            <a:ext cx="3000396" cy="4500594"/>
          </a:xfrm>
          <a:prstGeom prst="rect">
            <a:avLst/>
          </a:prstGeom>
          <a:noFill/>
        </p:spPr>
      </p:pic>
      <p:pic>
        <p:nvPicPr>
          <p:cNvPr id="24584" name="Picture 8" descr="Don Walsh Describes the Trip to the Bottom of the Mariana Trench - IEEE  Spectr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7" y="1785926"/>
            <a:ext cx="3703115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Krištof Kolumbus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Rok a miesto narodenia: 1451, Janov, Taliansko</a:t>
            </a:r>
          </a:p>
          <a:p>
            <a:r>
              <a:rPr lang="sk-SK" dirty="0" smtClean="0"/>
              <a:t>Rok a miesto úmrtia: 1506, </a:t>
            </a:r>
            <a:r>
              <a:rPr lang="sk-SK" dirty="0" err="1" smtClean="0"/>
              <a:t>Valladolid</a:t>
            </a:r>
            <a:r>
              <a:rPr lang="sk-SK" dirty="0" smtClean="0"/>
              <a:t>, Španielsko</a:t>
            </a:r>
          </a:p>
          <a:p>
            <a:r>
              <a:rPr lang="sk-SK" dirty="0" smtClean="0"/>
              <a:t>Taliansky prieskumník a moreplavec</a:t>
            </a:r>
          </a:p>
          <a:p>
            <a:r>
              <a:rPr lang="sk-SK" dirty="0" smtClean="0"/>
              <a:t>4x absolvoval plavbu cez Atlantický oceán objavil Ameriku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Krištof </a:t>
            </a:r>
            <a:r>
              <a:rPr lang="sk-SK" dirty="0"/>
              <a:t>K</a:t>
            </a:r>
            <a:r>
              <a:rPr lang="sk-SK" dirty="0" smtClean="0"/>
              <a:t>olumbus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44" name="Picture 4" descr="Krištof Kolumbus - Ťaháky-referáty.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857652" cy="4500594"/>
          </a:xfrm>
          <a:prstGeom prst="rect">
            <a:avLst/>
          </a:prstGeom>
          <a:noFill/>
        </p:spPr>
      </p:pic>
      <p:pic>
        <p:nvPicPr>
          <p:cNvPr id="10246" name="Picture 6" descr="OBJAVNÉ CESTY KRIŠTOFA KOLUMBA - ppt stáhnou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392909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900" b="1" dirty="0" smtClean="0"/>
              <a:t/>
            </a:r>
            <a:br>
              <a:rPr lang="sk-SK" sz="4900" b="1" dirty="0" smtClean="0"/>
            </a:br>
            <a:r>
              <a:rPr lang="sk-SK" sz="4900" b="1" dirty="0" err="1" smtClean="0"/>
              <a:t>Fernão</a:t>
            </a:r>
            <a:r>
              <a:rPr lang="sk-SK" sz="4900" b="1" dirty="0" smtClean="0"/>
              <a:t> </a:t>
            </a:r>
            <a:r>
              <a:rPr lang="sk-SK" sz="4900" b="1" dirty="0" err="1" smtClean="0"/>
              <a:t>de</a:t>
            </a:r>
            <a:r>
              <a:rPr lang="sk-SK" sz="4900" b="1" dirty="0" smtClean="0"/>
              <a:t> </a:t>
            </a:r>
            <a:r>
              <a:rPr lang="sk-SK" sz="4900" b="1" dirty="0" err="1" smtClean="0"/>
              <a:t>Magalhães</a:t>
            </a:r>
            <a:r>
              <a:rPr lang="sk-SK" b="1" dirty="0" smtClean="0"/>
              <a:t/>
            </a:r>
            <a:br>
              <a:rPr lang="sk-SK" b="1" dirty="0" smtClean="0"/>
            </a:b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Rok a miesto narodenia: 1480, </a:t>
            </a:r>
            <a:r>
              <a:rPr lang="sk-SK" dirty="0" err="1" smtClean="0"/>
              <a:t>Sabrona</a:t>
            </a:r>
            <a:r>
              <a:rPr lang="sk-SK" dirty="0" smtClean="0"/>
              <a:t>, Portugalsko</a:t>
            </a:r>
          </a:p>
          <a:p>
            <a:r>
              <a:rPr lang="sk-SK" dirty="0" smtClean="0"/>
              <a:t>Rok a miesto úmrtia:1521, </a:t>
            </a:r>
            <a:r>
              <a:rPr lang="sk-SK" dirty="0" err="1" smtClean="0"/>
              <a:t>Mactan</a:t>
            </a:r>
            <a:r>
              <a:rPr lang="sk-SK" dirty="0" smtClean="0"/>
              <a:t>, Filipíny</a:t>
            </a:r>
          </a:p>
          <a:p>
            <a:r>
              <a:rPr lang="sk-SK" dirty="0" smtClean="0"/>
              <a:t>Ako prvý oboplával zemeguľu</a:t>
            </a:r>
          </a:p>
          <a:p>
            <a:r>
              <a:rPr lang="sk-SK" dirty="0" smtClean="0"/>
              <a:t>Dokázal, že Zem je guľatá</a:t>
            </a:r>
          </a:p>
          <a:p>
            <a:r>
              <a:rPr lang="sk-SK" dirty="0" smtClean="0"/>
              <a:t>Dlhú plavbu neprežil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Fernão</a:t>
            </a:r>
            <a:r>
              <a:rPr lang="sk-SK" b="1" dirty="0" smtClean="0"/>
              <a:t> </a:t>
            </a:r>
            <a:r>
              <a:rPr lang="sk-SK" b="1" dirty="0" err="1" smtClean="0"/>
              <a:t>de</a:t>
            </a:r>
            <a:r>
              <a:rPr lang="sk-SK" b="1" dirty="0" smtClean="0"/>
              <a:t> </a:t>
            </a:r>
            <a:r>
              <a:rPr lang="sk-SK" b="1" dirty="0" err="1" smtClean="0"/>
              <a:t>Magalhães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6386" name="Picture 2" descr="Odvážna cesta, ktorá dokázala, že Zem je guľatá. Uplynulo 500 rokov od  plavby Fernão de Magalhãesa okolo sveta - VEDA NA DOSA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1714488"/>
            <a:ext cx="3929089" cy="4429156"/>
          </a:xfrm>
          <a:prstGeom prst="rect">
            <a:avLst/>
          </a:prstGeom>
          <a:noFill/>
        </p:spPr>
      </p:pic>
      <p:pic>
        <p:nvPicPr>
          <p:cNvPr id="16388" name="Picture 4" descr="Como era Fernão de Magalhães antes de ser famoso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54792"/>
            <a:ext cx="3429024" cy="4407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James</a:t>
            </a:r>
            <a:r>
              <a:rPr lang="sk-SK" b="1" dirty="0" smtClean="0"/>
              <a:t> </a:t>
            </a:r>
            <a:r>
              <a:rPr lang="sk-SK" b="1" dirty="0" err="1" smtClean="0"/>
              <a:t>Cook</a:t>
            </a:r>
            <a:endParaRPr lang="sk-SK" b="1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Rok a miesto narodenia:  1728, </a:t>
            </a:r>
            <a:r>
              <a:rPr lang="sk-SK" dirty="0" err="1" smtClean="0"/>
              <a:t>Marton</a:t>
            </a:r>
            <a:r>
              <a:rPr lang="sk-SK" dirty="0" smtClean="0"/>
              <a:t>, Spojené kráľovstvo</a:t>
            </a:r>
          </a:p>
          <a:p>
            <a:r>
              <a:rPr lang="sk-SK" dirty="0" smtClean="0"/>
              <a:t>Rok a miesto úmrtia:  1779, </a:t>
            </a:r>
            <a:r>
              <a:rPr lang="sk-SK" dirty="0" err="1" smtClean="0"/>
              <a:t>Kealakekua</a:t>
            </a:r>
            <a:r>
              <a:rPr lang="sk-SK" dirty="0" smtClean="0"/>
              <a:t>, </a:t>
            </a:r>
            <a:r>
              <a:rPr lang="sk-SK" dirty="0" err="1" smtClean="0"/>
              <a:t>Hawaj</a:t>
            </a:r>
            <a:r>
              <a:rPr lang="sk-SK" dirty="0" smtClean="0"/>
              <a:t>, USA</a:t>
            </a:r>
          </a:p>
          <a:p>
            <a:r>
              <a:rPr lang="sk-SK" dirty="0" smtClean="0"/>
              <a:t>Vykonal tri plavby okolo sveta</a:t>
            </a:r>
          </a:p>
          <a:p>
            <a:r>
              <a:rPr lang="sk-SK" dirty="0" smtClean="0"/>
              <a:t>Objavil Austráliu a Antarktídu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James</a:t>
            </a:r>
            <a:r>
              <a:rPr lang="sk-SK" b="1" dirty="0" smtClean="0"/>
              <a:t> </a:t>
            </a:r>
            <a:r>
              <a:rPr lang="sk-SK" b="1" dirty="0" err="1" smtClean="0"/>
              <a:t>Cook</a:t>
            </a:r>
            <a:endParaRPr lang="sk-SK" b="1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2530" name="Picture 2" descr="James Cook – Wikipé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67410"/>
            <a:ext cx="3714775" cy="4662043"/>
          </a:xfrm>
          <a:prstGeom prst="rect">
            <a:avLst/>
          </a:prstGeom>
          <a:noFill/>
        </p:spPr>
      </p:pic>
      <p:pic>
        <p:nvPicPr>
          <p:cNvPr id="22532" name="Picture 4" descr="Najväčší objaviteľ od čias Kolumba: Cookove výpravy významne rozšírili  britské impéri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785926"/>
            <a:ext cx="3609841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Roald</a:t>
            </a:r>
            <a:r>
              <a:rPr lang="sk-SK" b="1" dirty="0" smtClean="0"/>
              <a:t> </a:t>
            </a:r>
            <a:r>
              <a:rPr lang="sk-SK" b="1" dirty="0" err="1" smtClean="0"/>
              <a:t>Amundsen</a:t>
            </a:r>
            <a:endParaRPr lang="sk-SK" b="1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Rok a miesto narodenia: 1872, </a:t>
            </a:r>
            <a:r>
              <a:rPr lang="sk-SK" dirty="0" err="1" smtClean="0"/>
              <a:t>Borge</a:t>
            </a:r>
            <a:r>
              <a:rPr lang="sk-SK" dirty="0" smtClean="0"/>
              <a:t>, Nórsko</a:t>
            </a:r>
          </a:p>
          <a:p>
            <a:r>
              <a:rPr lang="sk-SK" dirty="0" smtClean="0"/>
              <a:t>Rok a miesto úmrtia: 1928,Barensovo more</a:t>
            </a:r>
          </a:p>
          <a:p>
            <a:r>
              <a:rPr lang="sk-SK" dirty="0"/>
              <a:t>N</a:t>
            </a:r>
            <a:r>
              <a:rPr lang="sk-SK" dirty="0" smtClean="0"/>
              <a:t>órsky polárny bádateľ. V rokoch 1910 – 1912 viedol antarktickú výpravu, ktorá ako prvá dosiahla južný pól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err="1" smtClean="0"/>
              <a:t>Roal</a:t>
            </a:r>
            <a:r>
              <a:rPr lang="sk-SK" b="1" dirty="0" smtClean="0"/>
              <a:t> </a:t>
            </a:r>
            <a:r>
              <a:rPr lang="sk-SK" b="1" dirty="0" err="1" smtClean="0"/>
              <a:t>Amunsen</a:t>
            </a:r>
            <a:endParaRPr lang="sk-SK" b="1" dirty="0"/>
          </a:p>
        </p:txBody>
      </p:sp>
      <p:sp>
        <p:nvSpPr>
          <p:cNvPr id="7" name="Zástupný symbol obsahu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8436" name="Picture 4" descr="Photo Portrait of Roald Amundsen&amp;quot; Poster by PZAndrews | Redbub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" y="1143000"/>
            <a:ext cx="4714892" cy="4714892"/>
          </a:xfrm>
          <a:prstGeom prst="rect">
            <a:avLst/>
          </a:prstGeom>
          <a:noFill/>
        </p:spPr>
      </p:pic>
      <p:pic>
        <p:nvPicPr>
          <p:cNvPr id="18438" name="Picture 6" descr="Nórský polárnik Roald Amundsen ako prvý pokoril južný pó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1643050"/>
            <a:ext cx="4191028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58</TotalTime>
  <Words>241</Words>
  <Application>Microsoft Office PowerPoint</Application>
  <PresentationFormat>Prezentácia na obrazovke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Metro</vt:lpstr>
      <vt:lpstr>Cesty objaviteľov</vt:lpstr>
      <vt:lpstr>Krištof Kolumbus</vt:lpstr>
      <vt:lpstr>Krištof Kolumbus</vt:lpstr>
      <vt:lpstr> Fernão de Magalhães </vt:lpstr>
      <vt:lpstr>Fernão de Magalhães</vt:lpstr>
      <vt:lpstr>James Cook</vt:lpstr>
      <vt:lpstr>James Cook</vt:lpstr>
      <vt:lpstr>Roald Amundsen</vt:lpstr>
      <vt:lpstr>Roal Amunsen</vt:lpstr>
      <vt:lpstr>Edmund Hillary</vt:lpstr>
      <vt:lpstr>Edmund Hillary</vt:lpstr>
      <vt:lpstr>Jacques Piccard</vt:lpstr>
      <vt:lpstr>Jacques Piccard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Cesty objaviteľov</dc:title>
  <dc:creator>Marcelka</dc:creator>
  <cp:lastModifiedBy>Marcelka</cp:lastModifiedBy>
  <cp:revision>6</cp:revision>
  <dcterms:created xsi:type="dcterms:W3CDTF">2021-12-20T17:38:48Z</dcterms:created>
  <dcterms:modified xsi:type="dcterms:W3CDTF">2021-12-20T18:37:36Z</dcterms:modified>
</cp:coreProperties>
</file>