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82" r:id="rId4"/>
    <p:sldId id="289" r:id="rId5"/>
    <p:sldId id="281" r:id="rId6"/>
    <p:sldId id="290" r:id="rId7"/>
    <p:sldId id="292" r:id="rId8"/>
    <p:sldId id="294" r:id="rId9"/>
    <p:sldId id="283" r:id="rId10"/>
    <p:sldId id="284" r:id="rId11"/>
    <p:sldId id="261" r:id="rId12"/>
    <p:sldId id="280" r:id="rId13"/>
    <p:sldId id="287" r:id="rId14"/>
    <p:sldId id="285" r:id="rId15"/>
    <p:sldId id="286" r:id="rId16"/>
    <p:sldId id="288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90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863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44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973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8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116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18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124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542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25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756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7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234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81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759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94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DA24-6087-4F48-A258-991595495C19}" type="datetimeFigureOut">
              <a:rPr lang="sk-SK" smtClean="0"/>
              <a:t>31. 1. 2021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5154A3C-4631-47CB-A1B3-AFCDB0AC04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45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6" y="1956391"/>
            <a:ext cx="8294855" cy="2094445"/>
          </a:xfrm>
        </p:spPr>
        <p:txBody>
          <a:bodyPr>
            <a:noAutofit/>
          </a:bodyPr>
          <a:lstStyle/>
          <a:p>
            <a:pPr algn="l"/>
            <a:r>
              <a:rPr lang="sk-SK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Slabiky a písmeno „J, j“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811462"/>
            <a:ext cx="7766936" cy="1096899"/>
          </a:xfrm>
        </p:spPr>
        <p:txBody>
          <a:bodyPr>
            <a:noAutofit/>
          </a:bodyPr>
          <a:lstStyle/>
          <a:p>
            <a:pPr algn="l"/>
            <a:endParaRPr lang="sk-SK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4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zatvorené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65516" y="2156299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080438" y="4365875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111697" y="2156299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3394515" y="2156299"/>
            <a:ext cx="2355798" cy="1946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811135" y="4328514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245005" y="1961107"/>
            <a:ext cx="1414081" cy="43308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5364797" y="1968245"/>
            <a:ext cx="1427889" cy="43236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  <a:p>
            <a:pPr marL="0" indent="0" algn="ctr">
              <a:buNone/>
            </a:pP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</a:p>
          <a:p>
            <a:pPr marL="0" indent="0" algn="ctr">
              <a:buNone/>
            </a:pPr>
            <a:r>
              <a:rPr lang="sk-SK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k-SK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33015908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zatvorené slabiky</a:t>
            </a:r>
            <a:endParaRPr lang="sk-SK" sz="40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152905" y="1969658"/>
            <a:ext cx="1419095" cy="43222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sk-SK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endParaRPr lang="sk-SK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>
          <a:xfrm>
            <a:off x="4975667" y="1961106"/>
            <a:ext cx="1468675" cy="43308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</a:p>
          <a:p>
            <a:pPr marL="0" indent="0" algn="ctr">
              <a:buNone/>
            </a:pP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 </a:t>
            </a:r>
          </a:p>
          <a:p>
            <a:pPr marL="0" indent="0" algn="ctr">
              <a:buNone/>
            </a:pPr>
            <a:r>
              <a:rPr lang="sk-SK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sk-SK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 </a:t>
            </a:r>
          </a:p>
          <a:p>
            <a:pPr marL="0" indent="0" algn="ctr">
              <a:buNone/>
            </a:pPr>
            <a:r>
              <a:rPr lang="sk-SK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4279057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344276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465187" y="212859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423452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2381717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8502628" y="214222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344276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238171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4419158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646518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8511216" y="4154048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</a:p>
        </p:txBody>
      </p:sp>
    </p:spTree>
    <p:extLst>
      <p:ext uri="{BB962C8B-B14F-4D97-AF65-F5344CB8AC3E}">
        <p14:creationId xmlns:p14="http://schemas.microsoft.com/office/powerpoint/2010/main" val="2279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344276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465187" y="212859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423452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2381717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8502628" y="214222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344276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238171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4419158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646518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8511216" y="4154048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</a:p>
        </p:txBody>
      </p:sp>
    </p:spTree>
    <p:extLst>
      <p:ext uri="{BB962C8B-B14F-4D97-AF65-F5344CB8AC3E}">
        <p14:creationId xmlns:p14="http://schemas.microsoft.com/office/powerpoint/2010/main" val="18411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zatvorené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344276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465187" y="212859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423452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2381717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8502628" y="214222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344276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238171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4419158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646518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8511216" y="4154048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zatvorené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344276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465187" y="212859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4423452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2381717" y="213811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8502628" y="2142224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344276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238171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4419158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6465187" y="4145820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8511216" y="4154048"/>
            <a:ext cx="1800000" cy="18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Naučíme sa písmeno J, j </a:t>
            </a: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5926" y="2160588"/>
            <a:ext cx="3426936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Zástupný symbol obsah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Veľké tlačené </a:t>
            </a:r>
          </a:p>
          <a:p>
            <a:pPr marL="0" indent="0">
              <a:buNone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Veľké písané</a:t>
            </a:r>
          </a:p>
          <a:p>
            <a:pPr marL="0" indent="0">
              <a:buNone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 tlačené</a:t>
            </a:r>
          </a:p>
          <a:p>
            <a:pPr marL="0" indent="0">
              <a:buNone/>
            </a:pP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Malé písané</a:t>
            </a:r>
          </a:p>
        </p:txBody>
      </p:sp>
      <p:pic>
        <p:nvPicPr>
          <p:cNvPr id="7" name="Zástupný symbol obsahu 5"/>
          <p:cNvPicPr>
            <a:picLocks noChangeAspect="1"/>
          </p:cNvPicPr>
          <p:nvPr/>
        </p:nvPicPr>
        <p:blipFill rotWithShape="1">
          <a:blip r:embed="rId2"/>
          <a:srcRect l="57428" t="3784" r="10628" b="53081"/>
          <a:stretch/>
        </p:blipFill>
        <p:spPr>
          <a:xfrm>
            <a:off x="7868320" y="3065309"/>
            <a:ext cx="436542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ástupný symbol obsahu 5"/>
          <p:cNvPicPr>
            <a:picLocks noChangeAspect="1"/>
          </p:cNvPicPr>
          <p:nvPr/>
        </p:nvPicPr>
        <p:blipFill rotWithShape="1">
          <a:blip r:embed="rId2"/>
          <a:srcRect l="8265" t="5269" r="61295" b="50601"/>
          <a:stretch/>
        </p:blipFill>
        <p:spPr>
          <a:xfrm>
            <a:off x="7868320" y="2024525"/>
            <a:ext cx="436541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Zástupný symbol obsahu 5"/>
          <p:cNvPicPr>
            <a:picLocks noChangeAspect="1"/>
          </p:cNvPicPr>
          <p:nvPr/>
        </p:nvPicPr>
        <p:blipFill rotWithShape="1">
          <a:blip r:embed="rId2"/>
          <a:srcRect l="11202" t="53330" r="60612" b="1876"/>
          <a:stretch/>
        </p:blipFill>
        <p:spPr>
          <a:xfrm>
            <a:off x="7868320" y="4106093"/>
            <a:ext cx="436541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Zástupný symbol obsahu 5"/>
          <p:cNvPicPr>
            <a:picLocks noChangeAspect="1"/>
          </p:cNvPicPr>
          <p:nvPr/>
        </p:nvPicPr>
        <p:blipFill rotWithShape="1">
          <a:blip r:embed="rId2"/>
          <a:srcRect l="58931" t="56073" r="11380" b="2782"/>
          <a:stretch/>
        </p:blipFill>
        <p:spPr>
          <a:xfrm>
            <a:off x="7868320" y="5121754"/>
            <a:ext cx="436541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8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566276" y="2156299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080438" y="4365875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111697" y="2156299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3394515" y="2156299"/>
            <a:ext cx="2355798" cy="1946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811135" y="4328514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</a:p>
        </p:txBody>
      </p:sp>
    </p:spTree>
    <p:extLst>
      <p:ext uri="{BB962C8B-B14F-4D97-AF65-F5344CB8AC3E}">
        <p14:creationId xmlns:p14="http://schemas.microsoft.com/office/powerpoint/2010/main" val="11537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080438" y="4365875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111697" y="2156299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3394515" y="2156299"/>
            <a:ext cx="2355798" cy="1946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811135" y="4328514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677333" y="2172827"/>
            <a:ext cx="2355798" cy="1946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</p:txBody>
      </p:sp>
    </p:spTree>
    <p:extLst>
      <p:ext uri="{BB962C8B-B14F-4D97-AF65-F5344CB8AC3E}">
        <p14:creationId xmlns:p14="http://schemas.microsoft.com/office/powerpoint/2010/main" val="2057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751977" y="2961320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417" y="2157729"/>
            <a:ext cx="3781425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82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751977" y="2961320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</a:p>
        </p:txBody>
      </p:sp>
      <p:pic>
        <p:nvPicPr>
          <p:cNvPr id="8" name="Zástupný symbol obsah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5668" y="2679466"/>
            <a:ext cx="4022853" cy="2543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751977" y="2961320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Zástupný symbol obsahu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5668" y="1930400"/>
            <a:ext cx="3881437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otvorené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1751977" y="2961320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</a:p>
        </p:txBody>
      </p:sp>
      <p:pic>
        <p:nvPicPr>
          <p:cNvPr id="3" name="Zástupný symbol obsah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687" y="3046131"/>
            <a:ext cx="1809750" cy="1809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67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Písmeno J, j – zatvorené slabiky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895707" y="27766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677334" y="2139770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</a:t>
            </a: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2080438" y="4365875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</a:t>
            </a: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6111697" y="2156299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3394515" y="2156299"/>
            <a:ext cx="2355798" cy="1946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</a:t>
            </a: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4811135" y="4328514"/>
            <a:ext cx="2355798" cy="19793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k-SK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Uj</a:t>
            </a:r>
            <a:endParaRPr lang="sk-SK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</TotalTime>
  <Words>204</Words>
  <Application>Microsoft Office PowerPoint</Application>
  <PresentationFormat>Širokouhlá</PresentationFormat>
  <Paragraphs>107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Fazeta</vt:lpstr>
      <vt:lpstr>Slabiky a písmeno „J, j“</vt:lpstr>
      <vt:lpstr>Naučíme sa písmeno J, j </vt:lpstr>
      <vt:lpstr>Písmeno J, j – otvorené slabiky</vt:lpstr>
      <vt:lpstr>Písmeno J, j – otvorené slabiky</vt:lpstr>
      <vt:lpstr>Písmeno J, j – otvorené slabiky</vt:lpstr>
      <vt:lpstr>Písmeno J, j – otvorené slabiky</vt:lpstr>
      <vt:lpstr>Písmeno J, j – otvorené slabiky</vt:lpstr>
      <vt:lpstr>Písmeno J, j – otvorené slabiky</vt:lpstr>
      <vt:lpstr>Písmeno J, j – zatvorené slabiky</vt:lpstr>
      <vt:lpstr>Písmeno J, j – zatvorené slabiky</vt:lpstr>
      <vt:lpstr>Písmeno J, j – otvorené slabiky</vt:lpstr>
      <vt:lpstr>Písmeno J, j – zatvorené slabiky</vt:lpstr>
      <vt:lpstr>Písmeno J, j – otvorené slabiky</vt:lpstr>
      <vt:lpstr>Písmeno J, j – otvorené slabiky</vt:lpstr>
      <vt:lpstr>Písmeno J, j – zatvorené slabiky</vt:lpstr>
      <vt:lpstr>Písmeno J, j – zatvorené slabiky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Martina</dc:creator>
  <cp:lastModifiedBy>Katarína Hajduková</cp:lastModifiedBy>
  <cp:revision>49</cp:revision>
  <dcterms:created xsi:type="dcterms:W3CDTF">2018-10-29T09:39:03Z</dcterms:created>
  <dcterms:modified xsi:type="dcterms:W3CDTF">2021-01-31T20:59:15Z</dcterms:modified>
</cp:coreProperties>
</file>