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57" r:id="rId5"/>
    <p:sldId id="270" r:id="rId6"/>
    <p:sldId id="271" r:id="rId7"/>
    <p:sldId id="272" r:id="rId8"/>
    <p:sldId id="280" r:id="rId9"/>
    <p:sldId id="283" r:id="rId10"/>
    <p:sldId id="279" r:id="rId11"/>
    <p:sldId id="281" r:id="rId12"/>
    <p:sldId id="282" r:id="rId13"/>
    <p:sldId id="261" r:id="rId14"/>
    <p:sldId id="286" r:id="rId15"/>
    <p:sldId id="287" r:id="rId16"/>
    <p:sldId id="288" r:id="rId17"/>
    <p:sldId id="289" r:id="rId18"/>
    <p:sldId id="263" r:id="rId19"/>
    <p:sldId id="273" r:id="rId20"/>
    <p:sldId id="274" r:id="rId21"/>
    <p:sldId id="264" r:id="rId22"/>
    <p:sldId id="275" r:id="rId23"/>
    <p:sldId id="265" r:id="rId24"/>
    <p:sldId id="276" r:id="rId25"/>
    <p:sldId id="266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FF66"/>
    <a:srgbClr val="FFFF99"/>
    <a:srgbClr val="99FFCC"/>
    <a:srgbClr val="FFCCCC"/>
    <a:srgbClr val="33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B5E4F-0E6A-4E9B-9B80-32AAE5322365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5024-EAFF-4810-9BA8-648DBC3E6D8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rgbClr val="33CC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5786446" y="6072206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1" dirty="0" smtClean="0">
                <a:latin typeface="French Script MT" pitchFamily="66" charset="0"/>
              </a:rPr>
              <a:t>Mgr. Oľga </a:t>
            </a:r>
            <a:r>
              <a:rPr lang="sk-SK" sz="2400" i="1" dirty="0" err="1" smtClean="0">
                <a:latin typeface="French Script MT" pitchFamily="66" charset="0"/>
              </a:rPr>
              <a:t>Oslanecová</a:t>
            </a:r>
            <a:endParaRPr lang="sk-SK" sz="2400" i="1" dirty="0">
              <a:latin typeface="French Script MT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500042"/>
            <a:ext cx="7929618" cy="2031325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Calligraphy" pitchFamily="66" charset="0"/>
              </a:rPr>
              <a:t>Počítame do </a:t>
            </a:r>
            <a:r>
              <a:rPr lang="sk-SK" sz="72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Calligraphy" pitchFamily="66" charset="0"/>
              </a:rPr>
              <a:t>100 </a:t>
            </a:r>
          </a:p>
          <a:p>
            <a:pPr algn="ctr"/>
            <a:r>
              <a:rPr lang="sk-SK" sz="54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Calligraphy" pitchFamily="66" charset="0"/>
              </a:rPr>
              <a:t>s káčerom </a:t>
            </a:r>
            <a:r>
              <a:rPr lang="sk-SK" sz="5400" b="1" cap="none" spc="0" dirty="0" err="1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Calligraphy" pitchFamily="66" charset="0"/>
              </a:rPr>
              <a:t>Donaldom</a:t>
            </a:r>
            <a:endParaRPr lang="en-US" sz="5400" b="1" cap="none" spc="0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10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429520" y="5286388"/>
            <a:ext cx="1042987" cy="500062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4338" name="Picture 2" descr="Káčer Donald sa narodil :: Školská knižnica SG ŽP a a SSOŠH Ž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6025673" cy="367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7554" y="642918"/>
            <a:ext cx="4071966" cy="1015663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78 - 2 - 20 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5214950"/>
            <a:ext cx="4071944" cy="1015663"/>
          </a:xfrm>
          <a:prstGeom prst="rect">
            <a:avLst/>
          </a:prstGeom>
          <a:solidFill>
            <a:srgbClr val="66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57 - 30 - 6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64291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56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285749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26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96" y="4071942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54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5214950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21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178592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53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285728"/>
            <a:ext cx="8358246" cy="63579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42987" cy="50006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3357554" y="1785926"/>
            <a:ext cx="4071966" cy="1015663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3 + 60 - 10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2928934"/>
            <a:ext cx="4071966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41 + 5 - 20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7554" y="4071942"/>
            <a:ext cx="4071966" cy="1015663"/>
          </a:xfrm>
          <a:prstGeom prst="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6 + 52 - 4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5364" name="AutoShape 4" descr="Kačer Donald Nálepky - Nové emodži, gif, nálepky zdarma na 123emoji.com"/>
          <p:cNvSpPr>
            <a:spLocks noChangeAspect="1" noChangeArrowheads="1"/>
          </p:cNvSpPr>
          <p:nvPr/>
        </p:nvSpPr>
        <p:spPr bwMode="auto">
          <a:xfrm>
            <a:off x="155575" y="-868363"/>
            <a:ext cx="190500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66" name="AutoShape 6" descr="Kačer Donald Nálepky - Nové emodži, gif, nálepky zdarma na 123emoji.com"/>
          <p:cNvSpPr>
            <a:spLocks noChangeAspect="1" noChangeArrowheads="1"/>
          </p:cNvSpPr>
          <p:nvPr/>
        </p:nvSpPr>
        <p:spPr bwMode="auto">
          <a:xfrm>
            <a:off x="155575" y="-868363"/>
            <a:ext cx="190500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" name="Picture 2" descr="Clapping Applause Sticker by Emoji for iOS &amp; Android | GIPHY | Emoticones  para whatsapp gratis, Emoticones animados para whatsapp, Emoticonos animad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1785950" cy="1768267"/>
          </a:xfrm>
          <a:prstGeom prst="rect">
            <a:avLst/>
          </a:prstGeom>
          <a:noFill/>
        </p:spPr>
      </p:pic>
      <p:pic>
        <p:nvPicPr>
          <p:cNvPr id="15372" name="Picture 12" descr="Donald Duck Animated Stickers | Donald duck, Duck cartoon, Walt disney  charact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71810"/>
            <a:ext cx="328614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  <p:bldP spid="10" grpId="0"/>
      <p:bldP spid="11" grpId="0"/>
      <p:bldP spid="12" grpId="0"/>
      <p:bldP spid="17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5720" y="214290"/>
            <a:ext cx="8358246" cy="6357982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2" descr="Kačer Donald Nálepky - Nové emodži, gif, nálepky zdarma na 123emoji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0196"/>
            <a:ext cx="6907553" cy="6557804"/>
          </a:xfrm>
          <a:prstGeom prst="rect">
            <a:avLst/>
          </a:prstGeom>
          <a:noFill/>
        </p:spPr>
      </p:pic>
      <p:sp>
        <p:nvSpPr>
          <p:cNvPr id="5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42987" cy="50006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6" name="Picture 2" descr="Clapping Applause Sticker by Emoji for iOS &amp; Android | GIPHY | Emoticones  para whatsapp gratis, Emoticones animados para whatsapp, Emoticonos animado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1571612"/>
            <a:ext cx="1930255" cy="1911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5720" y="285728"/>
            <a:ext cx="8501122" cy="63579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10" descr="Donald GIFs | Teno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5072098" cy="4691529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4286248" y="642918"/>
            <a:ext cx="4429156" cy="1714512"/>
          </a:xfrm>
          <a:prstGeom prst="cloudCallout">
            <a:avLst>
              <a:gd name="adj1" fmla="val -60217"/>
              <a:gd name="adj2" fmla="val 37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latin typeface="Comic Sans MS" pitchFamily="66" charset="0"/>
              </a:rPr>
              <a:t>Ste šikovné deti</a:t>
            </a:r>
            <a:endParaRPr lang="sk-SK" sz="4000" dirty="0">
              <a:latin typeface="Comic Sans MS" pitchFamily="66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7000892" y="1571612"/>
            <a:ext cx="571504" cy="4286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42987" cy="50006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8" name="Picture 2" descr="Clapping Applause Sticker by Emoji for iOS &amp; Android | GIPHY | Emoticones  para whatsapp gratis, Emoticones animados para whatsapp, Emoticonos animado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071810"/>
            <a:ext cx="2571768" cy="254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23574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17 + 2 = __</a:t>
            </a:r>
          </a:p>
          <a:p>
            <a:r>
              <a:rPr lang="sk-SK" sz="3200" dirty="0" smtClean="0"/>
              <a:t>25 + 4 = __</a:t>
            </a:r>
          </a:p>
          <a:p>
            <a:r>
              <a:rPr lang="sk-SK" sz="3200" dirty="0" smtClean="0"/>
              <a:t>98 – 5 = __</a:t>
            </a:r>
          </a:p>
          <a:p>
            <a:r>
              <a:rPr lang="sk-SK" sz="3200" dirty="0" smtClean="0"/>
              <a:t>76 – 3 = __</a:t>
            </a:r>
          </a:p>
          <a:p>
            <a:r>
              <a:rPr lang="sk-SK" sz="3200" dirty="0" smtClean="0"/>
              <a:t>54 – 2 = __</a:t>
            </a:r>
          </a:p>
          <a:p>
            <a:r>
              <a:rPr lang="sk-SK" sz="3200" dirty="0" smtClean="0"/>
              <a:t>65 + 3 = __</a:t>
            </a:r>
          </a:p>
          <a:p>
            <a:r>
              <a:rPr lang="sk-SK" sz="3200" dirty="0" smtClean="0"/>
              <a:t>10 + 70 = __</a:t>
            </a:r>
          </a:p>
          <a:p>
            <a:r>
              <a:rPr lang="sk-SK" sz="3200" dirty="0" smtClean="0"/>
              <a:t>80 – 60 = __</a:t>
            </a:r>
          </a:p>
          <a:p>
            <a:r>
              <a:rPr lang="sk-SK" sz="3200" dirty="0" smtClean="0"/>
              <a:t>2 + 65 = __</a:t>
            </a:r>
          </a:p>
          <a:p>
            <a:r>
              <a:rPr lang="sk-SK" sz="3200" dirty="0" smtClean="0"/>
              <a:t>4 + 44 = __</a:t>
            </a:r>
          </a:p>
          <a:p>
            <a:r>
              <a:rPr lang="sk-SK" sz="3200" dirty="0" smtClean="0"/>
              <a:t>66 – 3 = __</a:t>
            </a:r>
          </a:p>
          <a:p>
            <a:r>
              <a:rPr lang="sk-SK" sz="3200" dirty="0" smtClean="0"/>
              <a:t>48 – 7 = __</a:t>
            </a:r>
            <a:endParaRPr lang="sk-SK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642918"/>
            <a:ext cx="24288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32 + 5 = __</a:t>
            </a:r>
          </a:p>
          <a:p>
            <a:r>
              <a:rPr lang="sk-SK" sz="3200" dirty="0" smtClean="0"/>
              <a:t>95 + 1 = __</a:t>
            </a:r>
          </a:p>
          <a:p>
            <a:r>
              <a:rPr lang="sk-SK" sz="3200" dirty="0" smtClean="0"/>
              <a:t>63 – 2 = __</a:t>
            </a:r>
          </a:p>
          <a:p>
            <a:r>
              <a:rPr lang="sk-SK" sz="3200" dirty="0" smtClean="0"/>
              <a:t>60 – 40 = __</a:t>
            </a:r>
          </a:p>
          <a:p>
            <a:r>
              <a:rPr lang="sk-SK" sz="3200" dirty="0" smtClean="0"/>
              <a:t>4 + 32 = __</a:t>
            </a:r>
          </a:p>
          <a:p>
            <a:r>
              <a:rPr lang="sk-SK" sz="3200" dirty="0" smtClean="0"/>
              <a:t>57 – </a:t>
            </a:r>
            <a:r>
              <a:rPr lang="sk-SK" sz="3200" dirty="0"/>
              <a:t>4</a:t>
            </a:r>
            <a:r>
              <a:rPr lang="sk-SK" sz="3200" dirty="0" smtClean="0"/>
              <a:t> = __</a:t>
            </a:r>
          </a:p>
          <a:p>
            <a:r>
              <a:rPr lang="sk-SK" sz="3200" dirty="0" smtClean="0"/>
              <a:t>88 – </a:t>
            </a:r>
            <a:r>
              <a:rPr lang="sk-SK" sz="3200" dirty="0"/>
              <a:t>2</a:t>
            </a:r>
            <a:r>
              <a:rPr lang="sk-SK" sz="3200" dirty="0" smtClean="0"/>
              <a:t> = __</a:t>
            </a:r>
          </a:p>
          <a:p>
            <a:r>
              <a:rPr lang="sk-SK" sz="3200" dirty="0" smtClean="0"/>
              <a:t>2 </a:t>
            </a:r>
            <a:r>
              <a:rPr lang="sk-SK" sz="3200" dirty="0"/>
              <a:t>+</a:t>
            </a:r>
            <a:r>
              <a:rPr lang="sk-SK" sz="3200" dirty="0" smtClean="0"/>
              <a:t> 56 = __</a:t>
            </a:r>
          </a:p>
          <a:p>
            <a:r>
              <a:rPr lang="sk-SK" sz="3200" dirty="0" smtClean="0"/>
              <a:t>70 + 6 = __</a:t>
            </a:r>
          </a:p>
          <a:p>
            <a:r>
              <a:rPr lang="sk-SK" sz="3200" dirty="0" smtClean="0"/>
              <a:t>87 – 4 = __</a:t>
            </a:r>
          </a:p>
          <a:p>
            <a:r>
              <a:rPr lang="sk-SK" sz="3200" dirty="0" smtClean="0"/>
              <a:t>59 – 3 = __</a:t>
            </a:r>
          </a:p>
          <a:p>
            <a:r>
              <a:rPr lang="sk-SK" sz="3200" dirty="0"/>
              <a:t>5</a:t>
            </a:r>
            <a:r>
              <a:rPr lang="sk-SK" sz="3200" dirty="0" smtClean="0"/>
              <a:t> + 34 = __</a:t>
            </a:r>
            <a:endParaRPr lang="sk-SK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571480"/>
            <a:ext cx="32861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12 + 20 + 3 = __</a:t>
            </a:r>
          </a:p>
          <a:p>
            <a:r>
              <a:rPr lang="sk-SK" sz="3200" dirty="0" smtClean="0"/>
              <a:t>58 + 1 – 4 = __</a:t>
            </a:r>
          </a:p>
          <a:p>
            <a:r>
              <a:rPr lang="sk-SK" sz="3200" dirty="0" smtClean="0"/>
              <a:t>36 – 4 + 7 = __</a:t>
            </a:r>
          </a:p>
          <a:p>
            <a:r>
              <a:rPr lang="sk-SK" sz="3200" dirty="0" smtClean="0"/>
              <a:t>63 – 3 + 5 = __</a:t>
            </a:r>
          </a:p>
          <a:p>
            <a:r>
              <a:rPr lang="sk-SK" sz="3200" dirty="0" smtClean="0"/>
              <a:t>89 – </a:t>
            </a:r>
            <a:r>
              <a:rPr lang="sk-SK" sz="3200" dirty="0"/>
              <a:t>6</a:t>
            </a:r>
            <a:r>
              <a:rPr lang="sk-SK" sz="3200" dirty="0" smtClean="0"/>
              <a:t> + 4 = __</a:t>
            </a:r>
          </a:p>
          <a:p>
            <a:r>
              <a:rPr lang="sk-SK" sz="3200" dirty="0" smtClean="0"/>
              <a:t>60 – 40 + 7 = __</a:t>
            </a:r>
          </a:p>
          <a:p>
            <a:r>
              <a:rPr lang="sk-SK" sz="3200" dirty="0" smtClean="0"/>
              <a:t>80 – 20 – 50 = __</a:t>
            </a:r>
          </a:p>
          <a:p>
            <a:r>
              <a:rPr lang="sk-SK" sz="3200" dirty="0" smtClean="0"/>
              <a:t>45 – 5 + 9 = __</a:t>
            </a:r>
          </a:p>
          <a:p>
            <a:r>
              <a:rPr lang="sk-SK" sz="3200" dirty="0"/>
              <a:t>4</a:t>
            </a:r>
            <a:r>
              <a:rPr lang="sk-SK" sz="3200" dirty="0" smtClean="0"/>
              <a:t> + 24 + 1 = __</a:t>
            </a:r>
          </a:p>
          <a:p>
            <a:r>
              <a:rPr lang="sk-SK" sz="3200" dirty="0" smtClean="0"/>
              <a:t>76 – 4 + 5 = __</a:t>
            </a:r>
          </a:p>
          <a:p>
            <a:r>
              <a:rPr lang="sk-SK" sz="3200" dirty="0" smtClean="0"/>
              <a:t>8 + 30 – 5 = __</a:t>
            </a:r>
          </a:p>
          <a:p>
            <a:r>
              <a:rPr lang="sk-SK" sz="3200" dirty="0" smtClean="0"/>
              <a:t>6 + 50 – 2 = __</a:t>
            </a:r>
            <a:endParaRPr lang="sk-SK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1429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     Vypočítaj:                        Meno: .............................................</a:t>
            </a:r>
            <a:endParaRPr lang="sk-SK" sz="2400" dirty="0"/>
          </a:p>
        </p:txBody>
      </p:sp>
      <p:sp>
        <p:nvSpPr>
          <p:cNvPr id="7" name="Rectangle 6"/>
          <p:cNvSpPr/>
          <p:nvPr/>
        </p:nvSpPr>
        <p:spPr>
          <a:xfrm>
            <a:off x="357158" y="642918"/>
            <a:ext cx="8358246" cy="6000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393528" y="-803616"/>
            <a:ext cx="6356947" cy="8572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330472" cy="5839790"/>
          </a:xfrm>
          <a:prstGeom prst="rect">
            <a:avLst/>
          </a:prstGeom>
          <a:noFill/>
        </p:spPr>
      </p:pic>
      <p:pic>
        <p:nvPicPr>
          <p:cNvPr id="3" name="Picture 2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0042"/>
            <a:ext cx="4330472" cy="5839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336261" y="-1193409"/>
            <a:ext cx="6471478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449172" cy="6286544"/>
          </a:xfrm>
          <a:prstGeom prst="rect">
            <a:avLst/>
          </a:prstGeom>
          <a:noFill/>
        </p:spPr>
      </p:pic>
      <p:pic>
        <p:nvPicPr>
          <p:cNvPr id="3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444917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365293" y="-1206436"/>
            <a:ext cx="6413417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342837" cy="6222530"/>
          </a:xfrm>
          <a:prstGeom prst="rect">
            <a:avLst/>
          </a:prstGeom>
          <a:noFill/>
        </p:spPr>
      </p:pic>
      <p:pic>
        <p:nvPicPr>
          <p:cNvPr id="3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1163" y="285728"/>
            <a:ext cx="4342837" cy="6222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rgbClr val="33CC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429520" y="5286388"/>
            <a:ext cx="1042987" cy="500062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Cloud Callout 7"/>
          <p:cNvSpPr/>
          <p:nvPr/>
        </p:nvSpPr>
        <p:spPr>
          <a:xfrm>
            <a:off x="785786" y="357166"/>
            <a:ext cx="6786610" cy="3143272"/>
          </a:xfrm>
          <a:prstGeom prst="cloudCallout">
            <a:avLst>
              <a:gd name="adj1" fmla="val -34099"/>
              <a:gd name="adj2" fmla="val 83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Najprv vypočítaj   </a:t>
            </a: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      príklad, až potom klikni a over si </a:t>
            </a: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      správny výsledok . </a:t>
            </a:r>
            <a:endParaRPr lang="sk-SK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5842" name="Picture 2" descr="Animated Donald Duck | Donald duck, Donald and daisy duck, Minnie mouse  pictur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497554"/>
            <a:ext cx="5072098" cy="3084226"/>
          </a:xfrm>
          <a:prstGeom prst="rect">
            <a:avLst/>
          </a:prstGeom>
          <a:noFill/>
        </p:spPr>
      </p:pic>
      <p:sp>
        <p:nvSpPr>
          <p:cNvPr id="12" name="Explosion 1 11"/>
          <p:cNvSpPr/>
          <p:nvPr/>
        </p:nvSpPr>
        <p:spPr>
          <a:xfrm>
            <a:off x="6357950" y="1000108"/>
            <a:ext cx="2143108" cy="198597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Smiley Face 12"/>
          <p:cNvSpPr/>
          <p:nvPr/>
        </p:nvSpPr>
        <p:spPr>
          <a:xfrm>
            <a:off x="6786578" y="1428736"/>
            <a:ext cx="1214446" cy="107157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554294" y="-982846"/>
            <a:ext cx="6143668" cy="868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348054" cy="6143668"/>
          </a:xfrm>
          <a:prstGeom prst="rect">
            <a:avLst/>
          </a:prstGeom>
          <a:noFill/>
        </p:spPr>
      </p:pic>
      <p:pic>
        <p:nvPicPr>
          <p:cNvPr id="3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34805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336261" y="-1121972"/>
            <a:ext cx="6471477" cy="914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499731" cy="6357982"/>
          </a:xfrm>
          <a:prstGeom prst="rect">
            <a:avLst/>
          </a:prstGeom>
          <a:noFill/>
        </p:spPr>
      </p:pic>
      <p:pic>
        <p:nvPicPr>
          <p:cNvPr id="3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52"/>
            <a:ext cx="4499731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56684" y="-885235"/>
            <a:ext cx="6230636" cy="87154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93614"/>
            <a:ext cx="4286280" cy="60357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 descr="Výsledek obrázku pro ká&amp;ccaron;er donald ma&amp;lcaron;ova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6324"/>
            <a:ext cx="4291457" cy="60430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rgbClr val="33CC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429520" y="5286388"/>
            <a:ext cx="1042987" cy="500062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Cloud Callout 7"/>
          <p:cNvSpPr/>
          <p:nvPr/>
        </p:nvSpPr>
        <p:spPr>
          <a:xfrm>
            <a:off x="785786" y="357166"/>
            <a:ext cx="6786610" cy="3000396"/>
          </a:xfrm>
          <a:prstGeom prst="cloudCallout">
            <a:avLst>
              <a:gd name="adj1" fmla="val 9431"/>
              <a:gd name="adj2" fmla="val 77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 Ak správne vypočítaš   </a:t>
            </a: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     všetky príklady </a:t>
            </a: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na  stránke, objaví sa ti tlieskajúci </a:t>
            </a:r>
            <a:r>
              <a:rPr lang="sk-SK" sz="3200" dirty="0" err="1" smtClean="0">
                <a:solidFill>
                  <a:schemeClr val="bg1"/>
                </a:solidFill>
                <a:latin typeface="Comic Sans MS" pitchFamily="66" charset="0"/>
              </a:rPr>
              <a:t>smajlík</a:t>
            </a:r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      zvuk zvončeka . </a:t>
            </a:r>
            <a:endParaRPr lang="sk-SK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Picture 2" descr="Clapping Applause Sticker by Emoji for iOS &amp; Android | GIPHY | Emoticones  para whatsapp gratis, Emoticones animados para whatsapp, Emoticonos animad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00108"/>
            <a:ext cx="1785950" cy="1768267"/>
          </a:xfrm>
          <a:prstGeom prst="rect">
            <a:avLst/>
          </a:prstGeom>
          <a:noFill/>
        </p:spPr>
      </p:pic>
      <p:pic>
        <p:nvPicPr>
          <p:cNvPr id="12" name="Picture 2" descr="Káčer Donald sa narodil :: Školská knižnica SG ŽP a a SSOŠH Ž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86124"/>
            <a:ext cx="5500726" cy="335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571480"/>
            <a:ext cx="4000528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76 + 10 - 5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5143512"/>
            <a:ext cx="4000528" cy="1015663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6  + 23 - 7 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57148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81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285749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35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96" y="4000504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35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507207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22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1714488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45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1714488"/>
            <a:ext cx="400052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29 - 4 + 20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0" y="2857496"/>
            <a:ext cx="400052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62 + 3 - 30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0" y="4000504"/>
            <a:ext cx="4000528" cy="1015663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57 -  2 - 20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7158" y="285728"/>
            <a:ext cx="8358246" cy="63579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643834" y="6072206"/>
            <a:ext cx="1042987" cy="50006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9460" name="Picture 4" descr="Animated gif of Donald duc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210533" cy="5715016"/>
          </a:xfrm>
          <a:prstGeom prst="rect">
            <a:avLst/>
          </a:prstGeom>
          <a:noFill/>
        </p:spPr>
      </p:pic>
      <p:pic>
        <p:nvPicPr>
          <p:cNvPr id="24" name="Picture 2" descr="Clapping Applause Sticker by Emoji for iOS &amp; Android | GIPHY | Emoticones  para whatsapp gratis, Emoticones animados para whatsapp, Emoticonos animado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00042"/>
            <a:ext cx="1785950" cy="176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  <p:bldP spid="10" grpId="0"/>
      <p:bldP spid="11" grpId="0"/>
      <p:bldP spid="12" grpId="0"/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714356"/>
            <a:ext cx="4000528" cy="1015663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92 + 4 - 20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5000636"/>
            <a:ext cx="4000528" cy="1015663"/>
          </a:xfrm>
          <a:prstGeom prst="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80 - 20 + 7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64291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76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285749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47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96" y="3857628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34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4857760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67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178592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42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285728"/>
            <a:ext cx="8358246" cy="63579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42987" cy="50006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3500430" y="1785926"/>
            <a:ext cx="4000528" cy="1015663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9  + 40 - 7 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0" y="2857496"/>
            <a:ext cx="4000528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4 + 53 - 10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0" y="3929066"/>
            <a:ext cx="4000528" cy="1015663"/>
          </a:xfrm>
          <a:prstGeom prst="rect">
            <a:avLst/>
          </a:prstGeom>
          <a:solidFill>
            <a:srgbClr val="66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67 -  30 - 3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5" name="Picture 2" descr="check out the Donald Duck Animated Stickers sticker by The Walt Disney  Company (Japan) Ltd. on chatsticker.com | Donald duck, Duck cartoon, Donald  and daisy du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3523741" cy="3786214"/>
          </a:xfrm>
          <a:prstGeom prst="rect">
            <a:avLst/>
          </a:prstGeom>
          <a:noFill/>
        </p:spPr>
      </p:pic>
      <p:pic>
        <p:nvPicPr>
          <p:cNvPr id="22" name="Picture 2" descr="Clapping Applause Sticker by Emoji for iOS &amp; Android | GIPHY | Emoticones  para whatsapp gratis, Emoticones animados para whatsapp, Emoticonos animado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00042"/>
            <a:ext cx="1785950" cy="176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  <p:bldP spid="10" grpId="0"/>
      <p:bldP spid="11" grpId="0"/>
      <p:bldP spid="12" grpId="0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571480"/>
            <a:ext cx="4143404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7 + 40 - 20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5143512"/>
            <a:ext cx="4214842" cy="1015663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85  - 60 + 2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64291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27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285749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49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96" y="3929066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42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834" y="507207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27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178592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43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285728"/>
            <a:ext cx="8358246" cy="63579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42987" cy="50006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3286116" y="1714488"/>
            <a:ext cx="4143404" cy="1015663"/>
          </a:xfrm>
          <a:prstGeom prst="rect">
            <a:avLst/>
          </a:prstGeom>
          <a:solidFill>
            <a:srgbClr val="66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90 - 50 + 3 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6116" y="2857496"/>
            <a:ext cx="4214842" cy="1015663"/>
          </a:xfrm>
          <a:prstGeom prst="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50 + 9 - 10 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4000504"/>
            <a:ext cx="4214842" cy="1015663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67 - 20 -  5 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2" name="Picture 2" descr="Clapping Applause Sticker by Emoji for iOS &amp; Android | GIPHY | Emoticones  para whatsapp gratis, Emoticones animados para whatsapp, Emoticonos animad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1785950" cy="1768267"/>
          </a:xfrm>
          <a:prstGeom prst="rect">
            <a:avLst/>
          </a:prstGeom>
          <a:noFill/>
        </p:spPr>
      </p:pic>
      <p:pic>
        <p:nvPicPr>
          <p:cNvPr id="17414" name="Picture 6" descr="Index of /~duncjo01/archive/clipart/caccioppoli/Disney/Donald Duc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357430"/>
            <a:ext cx="2767456" cy="40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  <p:bldP spid="10" grpId="0"/>
      <p:bldP spid="11" grpId="0"/>
      <p:bldP spid="12" grpId="0"/>
      <p:bldP spid="17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571480"/>
            <a:ext cx="4143404" cy="1015663"/>
          </a:xfrm>
          <a:prstGeom prst="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62 + 4 - 30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5143512"/>
            <a:ext cx="4143404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86 - 40 - 4 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3834" y="57148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36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285749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30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834" y="4000504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60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834" y="5143512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42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34" y="178592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80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285728"/>
            <a:ext cx="8358246" cy="63579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42987" cy="50006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3428992" y="1714488"/>
            <a:ext cx="4143404" cy="1015663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57 - 7 + 30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2857496"/>
            <a:ext cx="4143404" cy="1015663"/>
          </a:xfrm>
          <a:prstGeom prst="rect">
            <a:avLst/>
          </a:prstGeom>
          <a:solidFill>
            <a:srgbClr val="66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8 + 32 - 10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4000504"/>
            <a:ext cx="4143404" cy="1015663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7 +  3 + 50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2" name="Picture 2" descr="Clapping Applause Sticker by Emoji for iOS &amp; Android | GIPHY | Emoticones  para whatsapp gratis, Emoticones animados para whatsapp, Emoticonos animad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14356"/>
            <a:ext cx="1785950" cy="1768267"/>
          </a:xfrm>
          <a:prstGeom prst="rect">
            <a:avLst/>
          </a:prstGeom>
          <a:noFill/>
        </p:spPr>
      </p:pic>
      <p:pic>
        <p:nvPicPr>
          <p:cNvPr id="16388" name="Picture 4" descr="Donald Duck GIF - Donald Duck Clapping - Discover &amp; Share GIFs | Duck  cartoon, Funny gif, Disney duc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2857540" cy="2876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  <p:bldP spid="10" grpId="0"/>
      <p:bldP spid="11" grpId="0"/>
      <p:bldP spid="12" grpId="0"/>
      <p:bldP spid="17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7554" y="571480"/>
            <a:ext cx="4214842" cy="1015663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2 + 40 - 20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5143512"/>
            <a:ext cx="4214842" cy="1015663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29 + 60 - 7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64291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22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285749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59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834" y="4000504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40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834" y="5143512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82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178592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70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7554" y="1714488"/>
            <a:ext cx="4214842" cy="1015663"/>
          </a:xfrm>
          <a:prstGeom prst="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36 + 40 - 6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2857496"/>
            <a:ext cx="4214842" cy="1015663"/>
          </a:xfrm>
          <a:prstGeom prst="rect">
            <a:avLst/>
          </a:prstGeom>
          <a:solidFill>
            <a:srgbClr val="66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7 + 62 - 10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7554" y="4000504"/>
            <a:ext cx="4214842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93 - 50 - 3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4338" name="Picture 2" descr="https://i.pinimg.com/564x/b5/ac/90/b5ac90c61294366f9443577b55b514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3177915" cy="3857652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357158" y="285728"/>
            <a:ext cx="8358246" cy="63579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42987" cy="50006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4" name="Picture 2" descr="Clapping Applause Sticker by Emoji for iOS &amp; Android | GIPHY | Emoticones  para whatsapp gratis, Emoticones animados para whatsapp, Emoticonos animado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14356"/>
            <a:ext cx="1785950" cy="176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  <p:bldP spid="10" grpId="0"/>
      <p:bldP spid="11" grpId="0"/>
      <p:bldP spid="12" grpId="0"/>
      <p:bldP spid="19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642918"/>
            <a:ext cx="4071966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12 + 25 - 7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5214950"/>
            <a:ext cx="4071944" cy="1015663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22 + 64 - 6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64291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30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285749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32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96" y="4000504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63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5214950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80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178592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25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1785926"/>
            <a:ext cx="4071966" cy="1015663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5 + 50 - 30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2928934"/>
            <a:ext cx="4071966" cy="1015663"/>
          </a:xfrm>
          <a:prstGeom prst="rect">
            <a:avLst/>
          </a:prstGeom>
          <a:solidFill>
            <a:srgbClr val="66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34  + 5 -  7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4071942"/>
            <a:ext cx="4071966" cy="1015663"/>
          </a:xfrm>
          <a:prstGeom prst="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87 - 20 - 4 = 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7158" y="285728"/>
            <a:ext cx="8358246" cy="63579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42987" cy="50006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4" name="Picture 2" descr="Clapping Applause Sticker by Emoji for iOS &amp; Android | GIPHY | Emoticones  para whatsapp gratis, Emoticones animados para whatsapp, Emoticonos animad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1785950" cy="1768267"/>
          </a:xfrm>
          <a:prstGeom prst="rect">
            <a:avLst/>
          </a:prstGeom>
          <a:noFill/>
        </p:spPr>
      </p:pic>
      <p:pic>
        <p:nvPicPr>
          <p:cNvPr id="16" name="Picture 6" descr="Donald Duck GIF Clip Art Animation, PNG, 768x944px, Donald Duck, Animation,  Area, Art, Artwork Download F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643182"/>
            <a:ext cx="285449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  <p:bldP spid="10" grpId="0"/>
      <p:bldP spid="11" grpId="0"/>
      <p:bldP spid="12" grpId="0"/>
      <p:bldP spid="19" grpId="0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508</Words>
  <Application>Microsoft Office PowerPoint</Application>
  <PresentationFormat>Prezentácia na obrazovke (4:3)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French Script MT</vt:lpstr>
      <vt:lpstr>Lucida Calligraphy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Olinkos</dc:creator>
  <cp:lastModifiedBy>Andrea Kerestesova</cp:lastModifiedBy>
  <cp:revision>113</cp:revision>
  <dcterms:created xsi:type="dcterms:W3CDTF">2017-11-13T15:18:02Z</dcterms:created>
  <dcterms:modified xsi:type="dcterms:W3CDTF">2021-03-07T19:45:27Z</dcterms:modified>
</cp:coreProperties>
</file>