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39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E0E2D8-C1EC-4BE9-B76C-7123B99646FC}" type="datetimeFigureOut">
              <a:rPr lang="pl-PL" smtClean="0"/>
              <a:pPr/>
              <a:t>2018-03-14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DAD502-D9A6-475C-BBF8-6C5B79D924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0E2D8-C1EC-4BE9-B76C-7123B99646FC}" type="datetimeFigureOut">
              <a:rPr lang="pl-PL" smtClean="0"/>
              <a:pPr/>
              <a:t>2018-03-14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DAD502-D9A6-475C-BBF8-6C5B79D924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0E2D8-C1EC-4BE9-B76C-7123B99646FC}" type="datetimeFigureOut">
              <a:rPr lang="pl-PL" smtClean="0"/>
              <a:pPr/>
              <a:t>2018-03-14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DAD502-D9A6-475C-BBF8-6C5B79D924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0E2D8-C1EC-4BE9-B76C-7123B99646FC}" type="datetimeFigureOut">
              <a:rPr lang="pl-PL" smtClean="0"/>
              <a:pPr/>
              <a:t>2018-03-14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DAD502-D9A6-475C-BBF8-6C5B79D924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0E2D8-C1EC-4BE9-B76C-7123B99646FC}" type="datetimeFigureOut">
              <a:rPr lang="pl-PL" smtClean="0"/>
              <a:pPr/>
              <a:t>2018-03-14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DAD502-D9A6-475C-BBF8-6C5B79D924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0E2D8-C1EC-4BE9-B76C-7123B99646FC}" type="datetimeFigureOut">
              <a:rPr lang="pl-PL" smtClean="0"/>
              <a:pPr/>
              <a:t>2018-03-14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DAD502-D9A6-475C-BBF8-6C5B79D924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0E2D8-C1EC-4BE9-B76C-7123B99646FC}" type="datetimeFigureOut">
              <a:rPr lang="pl-PL" smtClean="0"/>
              <a:pPr/>
              <a:t>2018-03-14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DAD502-D9A6-475C-BBF8-6C5B79D924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0E2D8-C1EC-4BE9-B76C-7123B99646FC}" type="datetimeFigureOut">
              <a:rPr lang="pl-PL" smtClean="0"/>
              <a:pPr/>
              <a:t>2018-03-14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DAD502-D9A6-475C-BBF8-6C5B79D924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E0E2D8-C1EC-4BE9-B76C-7123B99646FC}" type="datetimeFigureOut">
              <a:rPr lang="pl-PL" smtClean="0"/>
              <a:pPr/>
              <a:t>2018-03-14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DAD502-D9A6-475C-BBF8-6C5B79D924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0E0E2D8-C1EC-4BE9-B76C-7123B99646FC}" type="datetimeFigureOut">
              <a:rPr lang="pl-PL" smtClean="0"/>
              <a:pPr/>
              <a:t>2018-03-14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DAD502-D9A6-475C-BBF8-6C5B79D924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E0E2D8-C1EC-4BE9-B76C-7123B99646FC}" type="datetimeFigureOut">
              <a:rPr lang="pl-PL" smtClean="0"/>
              <a:pPr/>
              <a:t>2018-03-14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DAD502-D9A6-475C-BBF8-6C5B79D924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0E0E2D8-C1EC-4BE9-B76C-7123B99646FC}" type="datetimeFigureOut">
              <a:rPr lang="pl-PL" smtClean="0"/>
              <a:pPr/>
              <a:t>2018-03-14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0DAD502-D9A6-475C-BBF8-6C5B79D9244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Odnawialne źródła energii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Autor: Natalia Kukiełka</a:t>
            </a:r>
            <a:endParaRPr lang="pl-PL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ymbol zastępczy zawartości 7" descr="hotsprings_lrgpl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28736"/>
            <a:ext cx="4714877" cy="5429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Energia geotermalna </a:t>
            </a:r>
            <a:endParaRPr lang="pl-PL" dirty="0"/>
          </a:p>
        </p:txBody>
      </p:sp>
      <p:pic>
        <p:nvPicPr>
          <p:cNvPr id="21508" name="Picture 4" descr="Znalezione obrazy dla zapytania energia ziem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500174"/>
            <a:ext cx="4500562" cy="5357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Dziękuję za uwagę!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newsflash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i="1" dirty="0" smtClean="0"/>
              <a:t> </a:t>
            </a:r>
            <a:r>
              <a:rPr lang="pl-PL" sz="2400" i="1" dirty="0" smtClean="0">
                <a:latin typeface="Baskerville Old Face" pitchFamily="18" charset="0"/>
              </a:rPr>
              <a:t>   </a:t>
            </a:r>
            <a:r>
              <a:rPr lang="pl-PL" sz="2400" i="1" dirty="0" smtClean="0">
                <a:latin typeface="Baskerville Old Face" pitchFamily="18" charset="0"/>
              </a:rPr>
              <a:t>   </a:t>
            </a:r>
            <a:r>
              <a:rPr lang="pl-PL" sz="2400" i="1" dirty="0" smtClean="0">
                <a:latin typeface="Baskerville Old Face" pitchFamily="18" charset="0"/>
              </a:rPr>
              <a:t>Wzrost </a:t>
            </a:r>
            <a:r>
              <a:rPr lang="pl-PL" sz="2400" i="1" dirty="0" smtClean="0">
                <a:latin typeface="Baskerville Old Face" pitchFamily="18" charset="0"/>
              </a:rPr>
              <a:t>zapotrzebowania na energię,  spowodowany szybkim rozwojem gospodarczym, ograniczona ilość zasobów kopalnych, a także nadmierne zanieczyszczenie środowiska, spowodowały w ostatnich latach, duże zainteresowanie odnawialnymi źródłami energii. W porównaniu do tradycyjnych źródeł, takich jak złoża ropy, węgla czy gazu ziemnego, energia odnawialna jest energią tanią oraz przyjazną dla środowiska i człowieka.</a:t>
            </a:r>
          </a:p>
          <a:p>
            <a:pPr>
              <a:buNone/>
            </a:pPr>
            <a:r>
              <a:rPr lang="pl-PL" sz="2400" i="1" dirty="0" smtClean="0">
                <a:latin typeface="Baskerville Old Face" pitchFamily="18" charset="0"/>
              </a:rPr>
              <a:t>	     Eksploatacja źródeł konwencjonalnych jest główną przyczyną niepokojących zmian klimatu, a ich światowe zasoby prędzej czy później zostaną całkowicie wyczerpane. Szacuje się, że:</a:t>
            </a:r>
          </a:p>
          <a:p>
            <a:r>
              <a:rPr lang="pl-PL" sz="2400" b="1" dirty="0">
                <a:solidFill>
                  <a:srgbClr val="0070C0"/>
                </a:solidFill>
                <a:latin typeface="Baskerville Old Face" pitchFamily="18" charset="0"/>
              </a:rPr>
              <a:t>    jeszcze przez prawie 220 lat, będzie można korzystać ze złóż węgla,</a:t>
            </a:r>
          </a:p>
          <a:p>
            <a:r>
              <a:rPr lang="pl-PL" sz="2400" b="1" dirty="0">
                <a:solidFill>
                  <a:srgbClr val="0070C0"/>
                </a:solidFill>
                <a:latin typeface="Baskerville Old Face" pitchFamily="18" charset="0"/>
              </a:rPr>
              <a:t>    o wiele krócej - ponad 60 lat - trwać będzie eksploatacja gazu ziemnego,</a:t>
            </a:r>
          </a:p>
          <a:p>
            <a:r>
              <a:rPr lang="pl-PL" sz="2400" b="1" dirty="0">
                <a:solidFill>
                  <a:srgbClr val="0070C0"/>
                </a:solidFill>
                <a:latin typeface="Baskerville Old Face" pitchFamily="18" charset="0"/>
              </a:rPr>
              <a:t>    zaś ropy naftowej wystarczy na jakieś 30-40 lat</a:t>
            </a:r>
          </a:p>
          <a:p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Rodzaje źródeł energii</a:t>
            </a:r>
            <a:endParaRPr lang="pl-PL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dirty="0" smtClean="0"/>
              <a:t>	 </a:t>
            </a:r>
            <a:r>
              <a:rPr lang="pl-PL" sz="9600" i="1" dirty="0" smtClean="0"/>
              <a:t>    </a:t>
            </a:r>
            <a:r>
              <a:rPr lang="pl-PL" sz="9600" i="1" dirty="0" smtClean="0">
                <a:latin typeface="Baskerville Old Face" pitchFamily="18" charset="0"/>
              </a:rPr>
              <a:t> Ma bardzo szerokie zastosowanie w budownictwie – przetworzona w kolektorach wodnych i powietrznych wytwarza ciepło służące do ogrzewania mieszkań, pomieszczeń, a nawet hal sportowych. Ponadto służy do podgrzewania wody w budynkach mieszkalnych. </a:t>
            </a:r>
          </a:p>
          <a:p>
            <a:pPr>
              <a:buNone/>
            </a:pPr>
            <a:endParaRPr lang="pl-PL" sz="9600" i="1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pl-PL" sz="9600" i="1" dirty="0" smtClean="0">
                <a:latin typeface="Baskerville Old Face" pitchFamily="18" charset="0"/>
              </a:rPr>
              <a:t>   	     Energię słoneczną można przekształcić w energię elektryczną poprzez zastosowanie ogniw fotowoltaicznych. Ogniwa takie stosowane są na szeroką skalę np. w obiektach infrastruktury autostradowej: np. telefony alarmowe, oznakowania świetlne, gdzie obszary, na których stoją w/</a:t>
            </a:r>
            <a:r>
              <a:rPr lang="pl-PL" sz="9600" i="1" dirty="0" err="1" smtClean="0">
                <a:latin typeface="Baskerville Old Face" pitchFamily="18" charset="0"/>
              </a:rPr>
              <a:t>w</a:t>
            </a:r>
            <a:r>
              <a:rPr lang="pl-PL" sz="9600" i="1" dirty="0" smtClean="0">
                <a:latin typeface="Baskerville Old Face" pitchFamily="18" charset="0"/>
              </a:rPr>
              <a:t> obiekty oddalone są od tradycyjnej sieci elektrycznej.</a:t>
            </a:r>
          </a:p>
          <a:p>
            <a:pPr>
              <a:buNone/>
            </a:pPr>
            <a:r>
              <a:rPr lang="pl-PL" sz="9600" i="1" dirty="0" smtClean="0">
                <a:latin typeface="Baskerville Old Face" pitchFamily="18" charset="0"/>
              </a:rPr>
              <a:t/>
            </a:r>
            <a:br>
              <a:rPr lang="pl-PL" sz="9600" i="1" dirty="0" smtClean="0">
                <a:latin typeface="Baskerville Old Face" pitchFamily="18" charset="0"/>
              </a:rPr>
            </a:br>
            <a:r>
              <a:rPr lang="pl-PL" sz="9600" i="1" dirty="0" smtClean="0">
                <a:latin typeface="Baskerville Old Face" pitchFamily="18" charset="0"/>
              </a:rPr>
              <a:t>     Baterie słoneczne także znalazły zastosowanie w urządzeniach meteorologicznych, satelitach, radiach, przenośnych telewizorach, a nawet w prostych urządzeniach, jakimi są kalkulatory biurowe czy też zabawki dla dzieci.</a:t>
            </a:r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Energia Słoneczna</a:t>
            </a:r>
            <a:endParaRPr lang="pl-PL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kolektory-sloneczn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71546"/>
            <a:ext cx="4643470" cy="5786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Kolektory Słoneczne</a:t>
            </a:r>
            <a:endParaRPr lang="pl-PL" dirty="0"/>
          </a:p>
        </p:txBody>
      </p:sp>
      <p:pic>
        <p:nvPicPr>
          <p:cNvPr id="1026" name="Picture 2" descr="Znalezione obrazy dla zapytania kolektory słonecz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071546"/>
            <a:ext cx="4572000" cy="5786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dirty="0" smtClean="0"/>
              <a:t>  	</a:t>
            </a:r>
            <a:r>
              <a:rPr lang="pl-PL" sz="9600" dirty="0" smtClean="0"/>
              <a:t>   </a:t>
            </a:r>
            <a:r>
              <a:rPr lang="pl-PL" sz="9600" dirty="0" smtClean="0">
                <a:latin typeface="Baskerville Old Face" pitchFamily="18" charset="0"/>
              </a:rPr>
              <a:t> </a:t>
            </a:r>
            <a:r>
              <a:rPr lang="pl-PL" sz="9600" i="1" dirty="0" smtClean="0">
                <a:latin typeface="Baskerville Old Face" pitchFamily="18" charset="0"/>
              </a:rPr>
              <a:t>Powstaje przy wykorzystaniu nurtów rzek. Rzeka napędza siłownie wodne, które zamieniają poprzez specjalne mechanizmy tę pracę na energię elektryczną. Jednak całość wymaga bardzo rozbudowanej infrastruktury, łącznie z zaporami, które zajmują ogromne tereny ziemi. Dodatkowo brak jest nowoczesnych technologii, które to pomogłyby obniżyć koszty inwestycji.</a:t>
            </a:r>
          </a:p>
          <a:p>
            <a:pPr>
              <a:buNone/>
            </a:pPr>
            <a:r>
              <a:rPr lang="pl-PL" sz="9600" i="1" dirty="0" smtClean="0">
                <a:latin typeface="Baskerville Old Face" pitchFamily="18" charset="0"/>
              </a:rPr>
              <a:t>	      Stosowanie odnawialnych źródeł energii ma szereg korzyści. Poczynając od aspektów ekologicznych (zmniejszenie efektu cieplarnianego, zmniejszenie ilości odpadów), poprzez zdrowotne (wiążą się z tymi pierwszymi), kończąc na aspektach ekonomiczno-społecznych (tanie pozyskiwanie paliw, zmniejszenie uzależnienia od dostawców z zagranicy, wzmożenie konkurencji między lokalnymi dostawcami energii, zagospodarowanie nieużytków na produkcję rolną oraz wykorzystanie nadwyżek tej produkcji – ziemniaki, słoneczniki.</a:t>
            </a:r>
            <a:endParaRPr lang="pl-PL" sz="9600" i="1" dirty="0">
              <a:latin typeface="Baskerville Old Face" pitchFamily="18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Energia wodna</a:t>
            </a:r>
            <a:endParaRPr lang="pl-PL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elektrownia_wodn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14423"/>
            <a:ext cx="4572000" cy="56435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Elektrownie wodne</a:t>
            </a:r>
            <a:endParaRPr lang="pl-PL" dirty="0"/>
          </a:p>
        </p:txBody>
      </p:sp>
      <p:pic>
        <p:nvPicPr>
          <p:cNvPr id="17410" name="Picture 2" descr="Znalezione obrazy dla zapytania energia wodn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285860"/>
            <a:ext cx="4572000" cy="5572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sz="5100" dirty="0" smtClean="0"/>
              <a:t>	</a:t>
            </a:r>
            <a:r>
              <a:rPr lang="pl-PL" sz="11100" i="1" dirty="0" smtClean="0"/>
              <a:t>   </a:t>
            </a:r>
            <a:r>
              <a:rPr lang="pl-PL" sz="11100" i="1" dirty="0" smtClean="0">
                <a:latin typeface="Baskerville Old Face" pitchFamily="18" charset="0"/>
              </a:rPr>
              <a:t>Również siłę wiatru można przetworzyć na energię elektryczną, a następnie wykorzystywać ją w gospodarstwie </a:t>
            </a:r>
            <a:r>
              <a:rPr lang="pl-PL" sz="11100" i="1" dirty="0" smtClean="0">
                <a:latin typeface="Baskerville Old Face" pitchFamily="18" charset="0"/>
              </a:rPr>
              <a:t>domowym, czy </a:t>
            </a:r>
            <a:r>
              <a:rPr lang="pl-PL" sz="11100" i="1" dirty="0" smtClean="0">
                <a:latin typeface="Baskerville Old Face" pitchFamily="18" charset="0"/>
              </a:rPr>
              <a:t>w </a:t>
            </a:r>
            <a:r>
              <a:rPr lang="pl-PL" sz="11100" i="1" dirty="0" smtClean="0">
                <a:latin typeface="Baskerville Old Face" pitchFamily="18" charset="0"/>
              </a:rPr>
              <a:t>zakładach </a:t>
            </a:r>
            <a:r>
              <a:rPr lang="pl-PL" sz="11100" i="1" dirty="0" smtClean="0">
                <a:latin typeface="Baskerville Old Face" pitchFamily="18" charset="0"/>
              </a:rPr>
              <a:t>przemysłowych. Energia wytworzona przy użyciu wiatraków może być wykorzystana do oświetlenia pomieszczeń, pompowania wody czy nawadniania pól. </a:t>
            </a:r>
            <a:r>
              <a:rPr lang="pl-PL" sz="4500" dirty="0" smtClean="0">
                <a:latin typeface="Baskerville Old Face" pitchFamily="18" charset="0"/>
              </a:rPr>
              <a:t> </a:t>
            </a:r>
            <a:r>
              <a:rPr lang="pl-PL" sz="3300" dirty="0" smtClean="0">
                <a:latin typeface="Baskerville Old Face" pitchFamily="18" charset="0"/>
              </a:rPr>
              <a:t> </a:t>
            </a:r>
            <a:endParaRPr lang="pl-PL" sz="3300" dirty="0" smtClean="0">
              <a:latin typeface="Baskerville Old Face" pitchFamily="18" charset="0"/>
            </a:endParaRPr>
          </a:p>
          <a:p>
            <a:pPr>
              <a:buNone/>
            </a:pPr>
            <a:endParaRPr lang="pl-PL" sz="4500" i="1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pl-PL" sz="4500" i="1" dirty="0" smtClean="0">
                <a:latin typeface="Baskerville Old Face" pitchFamily="18" charset="0"/>
              </a:rPr>
              <a:t>	</a:t>
            </a:r>
            <a:r>
              <a:rPr lang="pl-PL" sz="4500" i="1" dirty="0" smtClean="0">
                <a:latin typeface="Baskerville Old Face" pitchFamily="18" charset="0"/>
              </a:rPr>
              <a:t> </a:t>
            </a:r>
            <a:r>
              <a:rPr lang="pl-PL" sz="4500" i="1" dirty="0" smtClean="0">
                <a:latin typeface="Baskerville Old Face" pitchFamily="18" charset="0"/>
              </a:rPr>
              <a:t>  </a:t>
            </a:r>
            <a:r>
              <a:rPr lang="pl-PL" sz="11200" i="1" dirty="0" smtClean="0">
                <a:latin typeface="Baskerville Old Face" pitchFamily="18" charset="0"/>
              </a:rPr>
              <a:t>Możliwości </a:t>
            </a:r>
            <a:r>
              <a:rPr lang="pl-PL" sz="11200" i="1" dirty="0" smtClean="0">
                <a:latin typeface="Baskerville Old Face" pitchFamily="18" charset="0"/>
              </a:rPr>
              <a:t>wykorzystania energii </a:t>
            </a:r>
            <a:r>
              <a:rPr lang="pl-PL" sz="11200" i="1" dirty="0" smtClean="0">
                <a:latin typeface="Baskerville Old Face" pitchFamily="18" charset="0"/>
              </a:rPr>
              <a:t>wiatru są ekonomicznie, uzasadnione, </a:t>
            </a:r>
            <a:r>
              <a:rPr lang="pl-PL" sz="11200" i="1" dirty="0" smtClean="0">
                <a:latin typeface="Baskerville Old Face" pitchFamily="18" charset="0"/>
              </a:rPr>
              <a:t>lecz inwestycja jest kosztowna, często uzależniona od wsparcia finansowego funduszy oraz banków</a:t>
            </a:r>
            <a:r>
              <a:rPr lang="pl-PL" sz="11200" i="1" dirty="0" smtClean="0">
                <a:latin typeface="Baskerville Old Face" pitchFamily="18" charset="0"/>
              </a:rPr>
              <a:t>. W  bardzo </a:t>
            </a:r>
            <a:r>
              <a:rPr lang="pl-PL" sz="11200" i="1" dirty="0" smtClean="0">
                <a:latin typeface="Baskerville Old Face" pitchFamily="18" charset="0"/>
              </a:rPr>
              <a:t>dużym stopniu opłacalność inwestycji w farmę zależy od warunków wiatrowych oraz ukształtowania terenu wokół.</a:t>
            </a:r>
            <a:endParaRPr lang="pl-PL" sz="11200" i="1" dirty="0">
              <a:latin typeface="Baskerville Old Face" pitchFamily="18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Energia wiatru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nalezione obrazy dla zapytania energia wiatru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4572000" cy="5715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Elektrownie wiatrowe</a:t>
            </a:r>
            <a:endParaRPr lang="pl-PL" dirty="0"/>
          </a:p>
        </p:txBody>
      </p:sp>
      <p:pic>
        <p:nvPicPr>
          <p:cNvPr id="1028" name="Picture 4" descr="Znalezione obrazy dla zapytania energia wiatr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5834" y="1142984"/>
            <a:ext cx="4548166" cy="5715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50070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sz="9600" dirty="0" smtClean="0"/>
              <a:t>	</a:t>
            </a:r>
            <a:r>
              <a:rPr lang="pl-PL" sz="9600" i="1" dirty="0" smtClean="0"/>
              <a:t>  </a:t>
            </a:r>
            <a:r>
              <a:rPr lang="pl-PL" sz="9600" i="1" dirty="0" smtClean="0">
                <a:latin typeface="Baskerville Old Face" pitchFamily="18" charset="0"/>
              </a:rPr>
              <a:t> Jest </a:t>
            </a:r>
            <a:r>
              <a:rPr lang="pl-PL" sz="9600" i="1" dirty="0" smtClean="0">
                <a:latin typeface="Baskerville Old Face" pitchFamily="18" charset="0"/>
              </a:rPr>
              <a:t>to energia w postaci gejzerów i tzw. gorących skał. Gejzery powstają podczas erupcji pary wodnej lub gorącej wody z wnętrza ziemi. Natomiast użycie gorących skał wiąże się z wywierceniem otworu, przez który wtłacza się zimną wodę, aby po nagrzaniu wypompować gorącą. Taka energia z powodzeniem może być stosowana do ogrzewania pomieszczeń lub napędu turbin parowych. Opłacalność jej wykorzystania uzależniona jest od głębokości odwiertu i od temperatury wody</a:t>
            </a:r>
            <a:r>
              <a:rPr lang="pl-PL" sz="9600" i="1" dirty="0" smtClean="0">
                <a:latin typeface="Baskerville Old Face" pitchFamily="18" charset="0"/>
              </a:rPr>
              <a:t>.</a:t>
            </a:r>
          </a:p>
          <a:p>
            <a:pPr>
              <a:buNone/>
            </a:pPr>
            <a:r>
              <a:rPr lang="pl-PL" sz="9600" i="1" dirty="0" smtClean="0">
                <a:latin typeface="Baskerville Old Face" pitchFamily="18" charset="0"/>
              </a:rPr>
              <a:t> 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sz="9600" i="1" dirty="0" smtClean="0">
                <a:latin typeface="Baskerville Old Face" pitchFamily="18" charset="0"/>
              </a:rPr>
              <a:t>   Uzyskiwane ciepło z wnętrza Ziemi wykorzystuje się zasadniczo na dwa sposoby. Energia o wyższym potencjale temperaturowym jest wykorzystywana do produkcji energii elektrycznej poprzez budowę elektrowni geotermalnych. Drugim powszechnym zastosowaniem ciepła Ziemi jest ciepłownictwo (ogrzewanie mieszkań, szklarni). Możliwe jest wykorzystanie również w przemyśle, ogrodnictwie, rolnictwie, dla celów rekreacyjnych, leczniczych oraz do hodowli ryb.</a:t>
            </a:r>
            <a:endParaRPr lang="pl-PL" sz="9600" i="1" dirty="0">
              <a:latin typeface="Baskerville Old Face" pitchFamily="18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Energia ziemi</a:t>
            </a:r>
            <a:endParaRPr lang="pl-PL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117</TotalTime>
  <Words>30</Words>
  <Application>Microsoft Office PowerPoint</Application>
  <PresentationFormat>Pokaz na ekranie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Hol</vt:lpstr>
      <vt:lpstr>Odnawialne źródła energii</vt:lpstr>
      <vt:lpstr>Rodzaje źródeł energii</vt:lpstr>
      <vt:lpstr>Energia Słoneczna</vt:lpstr>
      <vt:lpstr>Kolektory Słoneczne</vt:lpstr>
      <vt:lpstr>Energia wodna</vt:lpstr>
      <vt:lpstr>Elektrownie wodne</vt:lpstr>
      <vt:lpstr>Energia wiatru</vt:lpstr>
      <vt:lpstr>Elektrownie wiatrowe</vt:lpstr>
      <vt:lpstr>Energia ziemi</vt:lpstr>
      <vt:lpstr>Energia geotermalna </vt:lpstr>
      <vt:lpstr>Dziękuję za uwagę!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Odnawialne źródła energii</dc:title>
  <dc:creator>Natalia</dc:creator>
  <cp:lastModifiedBy>Natalia</cp:lastModifiedBy>
  <cp:revision>13</cp:revision>
  <dcterms:created xsi:type="dcterms:W3CDTF">2018-03-14T13:34:13Z</dcterms:created>
  <dcterms:modified xsi:type="dcterms:W3CDTF">2018-03-14T15:51:15Z</dcterms:modified>
</cp:coreProperties>
</file>