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F16E4C-5B58-48CC-80E0-9649DE69E39C}" type="datetimeFigureOut">
              <a:rPr lang="pl-PL" smtClean="0"/>
              <a:pPr/>
              <a:t>2018-03-15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493BF4-D561-48E1-95A3-29AFA22BA8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Odnawialne Źródła Energii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Autor: Igor Kapusta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9380"/>
            <a:ext cx="7154824" cy="38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245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195536"/>
          </a:xfrm>
        </p:spPr>
        <p:txBody>
          <a:bodyPr/>
          <a:lstStyle/>
          <a:p>
            <a:r>
              <a:rPr lang="pl-PL" sz="2000" dirty="0" smtClean="0"/>
              <a:t>Energia odnawialna 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Energie odnawialne to takie, których </a:t>
            </a:r>
            <a:r>
              <a:rPr lang="pl-PL" dirty="0" smtClean="0"/>
              <a:t>źródła </a:t>
            </a:r>
            <a:r>
              <a:rPr lang="pl-PL" dirty="0"/>
              <a:t>są niewyczerpalne i których </a:t>
            </a:r>
            <a:r>
              <a:rPr lang="pl-PL" dirty="0" smtClean="0"/>
              <a:t>eksploatacja </a:t>
            </a:r>
            <a:r>
              <a:rPr lang="pl-PL" dirty="0"/>
              <a:t>powoduje możliwie </a:t>
            </a:r>
            <a:r>
              <a:rPr lang="pl-PL" dirty="0" smtClean="0"/>
              <a:t>najmniej szkód w środowisku.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51781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2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Przyczyny zainteresowania odnawialnymi źródłami energii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3200" dirty="0" smtClean="0"/>
          </a:p>
          <a:p>
            <a:r>
              <a:rPr lang="pl-PL" sz="2000" dirty="0" smtClean="0"/>
              <a:t>Powszechny dostęp, oraz bezgraniczne</a:t>
            </a:r>
            <a:r>
              <a:rPr lang="pl-PL" sz="2000" dirty="0"/>
              <a:t> </a:t>
            </a:r>
            <a:r>
              <a:rPr lang="pl-PL" sz="2000" dirty="0" smtClean="0"/>
              <a:t>zasoby</a:t>
            </a:r>
            <a:endParaRPr lang="pl-PL" sz="2000" dirty="0"/>
          </a:p>
          <a:p>
            <a:r>
              <a:rPr lang="pl-PL" sz="2000" dirty="0"/>
              <a:t> Z</a:t>
            </a:r>
            <a:r>
              <a:rPr lang="pl-PL" sz="2000" dirty="0" smtClean="0"/>
              <a:t>nacznie mniejsza</a:t>
            </a:r>
            <a:r>
              <a:rPr lang="pl-PL" sz="2000" dirty="0"/>
              <a:t> </a:t>
            </a:r>
            <a:r>
              <a:rPr lang="pl-PL" sz="2000" dirty="0" smtClean="0"/>
              <a:t>ingerencja</a:t>
            </a:r>
            <a:r>
              <a:rPr lang="pl-PL" sz="2000" dirty="0"/>
              <a:t> </a:t>
            </a:r>
            <a:r>
              <a:rPr lang="pl-PL" sz="2000" dirty="0" smtClean="0"/>
              <a:t>w</a:t>
            </a:r>
            <a:r>
              <a:rPr lang="pl-PL" sz="2000" dirty="0"/>
              <a:t> </a:t>
            </a:r>
            <a:r>
              <a:rPr lang="pl-PL" sz="2000" dirty="0" smtClean="0"/>
              <a:t>środowisko</a:t>
            </a:r>
            <a:r>
              <a:rPr lang="pl-PL" sz="2000" dirty="0"/>
              <a:t>  </a:t>
            </a:r>
            <a:r>
              <a:rPr lang="pl-PL" sz="2000" dirty="0" smtClean="0"/>
              <a:t>w porównaniu</a:t>
            </a:r>
            <a:r>
              <a:rPr lang="pl-PL" sz="2000" dirty="0"/>
              <a:t> </a:t>
            </a:r>
            <a:r>
              <a:rPr lang="pl-PL" sz="2000" dirty="0" smtClean="0"/>
              <a:t>z</a:t>
            </a:r>
            <a:r>
              <a:rPr lang="pl-PL" sz="2000" dirty="0"/>
              <a:t> </a:t>
            </a:r>
            <a:r>
              <a:rPr lang="pl-PL" sz="2000" dirty="0" smtClean="0"/>
              <a:t>tradycyjnymi</a:t>
            </a:r>
            <a:r>
              <a:rPr lang="pl-PL" sz="2000" dirty="0"/>
              <a:t> </a:t>
            </a:r>
            <a:r>
              <a:rPr lang="pl-PL" sz="2000" dirty="0" smtClean="0"/>
              <a:t>źródłami</a:t>
            </a:r>
            <a:r>
              <a:rPr lang="pl-PL" sz="2000" dirty="0"/>
              <a:t> </a:t>
            </a:r>
            <a:r>
              <a:rPr lang="pl-PL" sz="2000" dirty="0" smtClean="0"/>
              <a:t>energii</a:t>
            </a:r>
          </a:p>
          <a:p>
            <a:r>
              <a:rPr lang="pl-PL" sz="2000" dirty="0" smtClean="0"/>
              <a:t>Redukcja zanieczyszczeń,</a:t>
            </a:r>
          </a:p>
          <a:p>
            <a:r>
              <a:rPr lang="pl-PL" sz="2000" dirty="0" smtClean="0"/>
              <a:t> Niezależność energetyczna państwa</a:t>
            </a:r>
          </a:p>
          <a:p>
            <a:r>
              <a:rPr lang="pl-PL" sz="2000" dirty="0" smtClean="0"/>
              <a:t>Dostęp do elektryczności na terenach, gdzie nie ma innych źródeł energii.</a:t>
            </a:r>
            <a:endParaRPr lang="pl-PL" sz="2000" dirty="0"/>
          </a:p>
          <a:p>
            <a:endParaRPr lang="pl-PL" sz="2200" dirty="0"/>
          </a:p>
          <a:p>
            <a:endParaRPr lang="pl-PL" sz="6200" dirty="0" smtClean="0"/>
          </a:p>
          <a:p>
            <a:endParaRPr lang="pl-PL" sz="62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349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Odnawialne źródła energii</a:t>
            </a:r>
            <a:endParaRPr lang="pl-PL" sz="2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pl-PL" sz="1600" b="1" dirty="0" smtClean="0"/>
          </a:p>
          <a:p>
            <a:pPr marL="109728" indent="0">
              <a:buNone/>
            </a:pPr>
            <a:r>
              <a:rPr lang="pl-PL" sz="2000" dirty="0"/>
              <a:t>Ź</a:t>
            </a:r>
            <a:r>
              <a:rPr lang="pl-PL" sz="2000" dirty="0" smtClean="0"/>
              <a:t>ródła energii,  </a:t>
            </a:r>
            <a:r>
              <a:rPr lang="pl-PL" sz="2000" dirty="0"/>
              <a:t>których wykorzystywanie nie wiąże się z długotrwałym ich deficytem, ponieważ ich zasób odnawia się w krótkim czasie. Takimi źródłami są między innymi </a:t>
            </a:r>
            <a:r>
              <a:rPr lang="pl-PL" sz="2000" dirty="0" smtClean="0"/>
              <a:t>wiatr , </a:t>
            </a:r>
            <a:r>
              <a:rPr lang="pl-PL" sz="2000" dirty="0"/>
              <a:t>promieniowanie słoneczne, opady, pływy morskie, fale morskie i </a:t>
            </a:r>
            <a:r>
              <a:rPr lang="pl-PL" sz="2000" dirty="0" smtClean="0"/>
              <a:t>geotermia. </a:t>
            </a:r>
            <a:r>
              <a:rPr lang="pl-PL" sz="2000" dirty="0"/>
              <a:t>Przeciwieństwem ich są nieodnawialne źródła energii, czyli źródła, których zasoby odtwarzają się bardzo powoli bądź wcale: ropa naftowa, węgiel, gaz ziemny i uran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3600400" cy="23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15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Energia wodna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W</a:t>
            </a:r>
            <a:r>
              <a:rPr lang="pl-PL" sz="2000" dirty="0" smtClean="0"/>
              <a:t>ykorzystywana </a:t>
            </a:r>
            <a:r>
              <a:rPr lang="pl-PL" sz="2000" dirty="0"/>
              <a:t>gospodarczo, energia mechaniczna płynącej wody. Współcześnie </a:t>
            </a:r>
            <a:r>
              <a:rPr lang="pl-PL" sz="2000" b="1" dirty="0"/>
              <a:t>energię wodną</a:t>
            </a:r>
            <a:r>
              <a:rPr lang="pl-PL" sz="2000" dirty="0"/>
              <a:t> zazwyczaj przetwarza się na energię elektryczną (hydroenergetyka, często oparta na spiętrzeniach uzyskanych dzięki zaporom wodnym). Można ją także wykorzystywać bezpośrednio do napędu maszyn – istnieje wiele rozwiązań, w których płynąca woda napędza turbinę lub koło wodne.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1432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23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Energia geotermalna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Energia cieplna </a:t>
            </a:r>
            <a:r>
              <a:rPr lang="pl-PL" sz="2000" dirty="0"/>
              <a:t>skał, wody i gruntu pod powierzchnią Ziemi, zaliczana do odnawialnych źródeł energii. </a:t>
            </a:r>
            <a:endParaRPr lang="pl-PL" sz="2000" dirty="0" smtClean="0"/>
          </a:p>
          <a:p>
            <a:r>
              <a:rPr lang="pl-PL" sz="2000" dirty="0" smtClean="0"/>
              <a:t>Energia </a:t>
            </a:r>
            <a:r>
              <a:rPr lang="pl-PL" sz="2000" dirty="0"/>
              <a:t>geotermalna jest udostępniana za pomocą wierceń zbliżonych technologią wykonania do odwiertów </a:t>
            </a:r>
            <a:r>
              <a:rPr lang="pl-PL" sz="2000" dirty="0" smtClean="0"/>
              <a:t>naftowych. Energia </a:t>
            </a:r>
            <a:r>
              <a:rPr lang="pl-PL" sz="2000" dirty="0"/>
              <a:t>geotermalna może być pobierana za pomocą gruntowych pomp ciepła lub głębszych odwiertów, które z reguły służą eksploatacji głęboko położonych warstw wodonośnych z gorącą wodą. </a:t>
            </a:r>
            <a:r>
              <a:rPr lang="pl-PL" sz="2000" dirty="0" smtClean="0"/>
              <a:t>Jednym </a:t>
            </a:r>
            <a:r>
              <a:rPr lang="pl-PL" sz="2000" dirty="0"/>
              <a:t>z przejawów obecności energii geotermalnej są źródła termalne.</a:t>
            </a:r>
          </a:p>
        </p:txBody>
      </p:sp>
    </p:spTree>
    <p:extLst>
      <p:ext uri="{BB962C8B-B14F-4D97-AF65-F5344CB8AC3E}">
        <p14:creationId xmlns:p14="http://schemas.microsoft.com/office/powerpoint/2010/main" xmlns="" val="239619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Energetyka słoneczna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smtClean="0"/>
              <a:t> </a:t>
            </a:r>
            <a:r>
              <a:rPr lang="pl-PL" sz="2000" dirty="0"/>
              <a:t>gałąź przemysłu zajmująca się wykorzystaniem energii promieniowania słonecznego zaliczanej do odnawialnych źródeł </a:t>
            </a:r>
            <a:r>
              <a:rPr lang="pl-PL" sz="2000" dirty="0" smtClean="0"/>
              <a:t>energii.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616" y="3110088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626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Energia wiatru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energia </a:t>
            </a:r>
            <a:r>
              <a:rPr lang="pl-PL" sz="2000" dirty="0"/>
              <a:t>kinetyczna przemieszczających się mas powietrza, zaliczana do odnawialnych źródeł energii. Jest przekształcana w energię elektryczną za pomocą turbin wiatrowych, jak również wykorzystywana jako energia mechaniczna w wiatrakach i pompach wiatrowych, oraz jako źródło napędu w </a:t>
            </a:r>
            <a:r>
              <a:rPr lang="pl-PL" sz="2000" dirty="0" smtClean="0"/>
              <a:t>jachtach żaglowych.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888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12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Dziękuję </a:t>
            </a:r>
            <a:r>
              <a:rPr lang="pl-PL" sz="3600" dirty="0" smtClean="0"/>
              <a:t>za uwagę !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7258"/>
            <a:ext cx="8208912" cy="44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77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</TotalTime>
  <Words>335</Words>
  <Application>Microsoft Office PowerPoint</Application>
  <PresentationFormat>Pokaz na ekranie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Kierownictwo</vt:lpstr>
      <vt:lpstr>Odnawialne Źródła Energii</vt:lpstr>
      <vt:lpstr>Energia odnawialna  </vt:lpstr>
      <vt:lpstr>Przyczyny zainteresowania odnawialnymi źródłami energii</vt:lpstr>
      <vt:lpstr>Odnawialne źródła energii</vt:lpstr>
      <vt:lpstr>Energia wodna</vt:lpstr>
      <vt:lpstr>Energia geotermalna</vt:lpstr>
      <vt:lpstr>Energetyka słoneczna</vt:lpstr>
      <vt:lpstr>Energia wiatru</vt:lpstr>
      <vt:lpstr>Dziękuję za uwagę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KRAJOBRAZ ŚRÓDZIEMNOMORSKI</dc:title>
  <dc:creator>Lenovo</dc:creator>
  <cp:lastModifiedBy>Grzegorz</cp:lastModifiedBy>
  <cp:revision>21</cp:revision>
  <dcterms:created xsi:type="dcterms:W3CDTF">2018-02-20T15:45:16Z</dcterms:created>
  <dcterms:modified xsi:type="dcterms:W3CDTF">2018-03-15T06:14:19Z</dcterms:modified>
</cp:coreProperties>
</file>