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7200" dirty="0" smtClean="0"/>
              <a:t>Zákonodarná moc</a:t>
            </a:r>
            <a:endParaRPr lang="sk-SK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Občianska náuka </a:t>
            </a:r>
          </a:p>
          <a:p>
            <a:r>
              <a:rPr lang="sk-SK" dirty="0" smtClean="0"/>
              <a:t>8.Ročník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66585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91380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913774" y="927464"/>
            <a:ext cx="10363826" cy="4863736"/>
          </a:xfrm>
        </p:spPr>
        <p:txBody>
          <a:bodyPr/>
          <a:lstStyle/>
          <a:p>
            <a:r>
              <a:rPr lang="sk-SK" dirty="0" smtClean="0"/>
              <a:t>- predstavuje 1 – komorový parlament </a:t>
            </a:r>
          </a:p>
          <a:p>
            <a:r>
              <a:rPr lang="sk-SK" dirty="0" smtClean="0"/>
              <a:t>Parlament sa inak nazýva aj národná rada</a:t>
            </a:r>
          </a:p>
          <a:p>
            <a:r>
              <a:rPr lang="sk-SK" dirty="0" smtClean="0"/>
              <a:t>        Budova </a:t>
            </a:r>
            <a:r>
              <a:rPr lang="sk-SK" dirty="0" err="1" smtClean="0"/>
              <a:t>nr</a:t>
            </a:r>
            <a:r>
              <a:rPr lang="sk-SK" dirty="0" smtClean="0"/>
              <a:t> sr 				              hlasovanie </a:t>
            </a:r>
            <a:r>
              <a:rPr lang="sk-SK" dirty="0" err="1" smtClean="0"/>
              <a:t>nr</a:t>
            </a:r>
            <a:r>
              <a:rPr lang="sk-SK" dirty="0" smtClean="0"/>
              <a:t> sr 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81" y="2612570"/>
            <a:ext cx="4759642" cy="329619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228" y="2579029"/>
            <a:ext cx="4998448" cy="332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3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7689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913774" y="143692"/>
            <a:ext cx="10363826" cy="5647508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NR SR tvorí – 150 poslancov</a:t>
            </a:r>
          </a:p>
          <a:p>
            <a:endParaRPr lang="sk-SK" dirty="0" smtClean="0"/>
          </a:p>
          <a:p>
            <a:r>
              <a:rPr lang="sk-SK" u="sng" dirty="0" smtClean="0"/>
              <a:t>Predseda NR SR </a:t>
            </a:r>
            <a:r>
              <a:rPr lang="sk-SK" dirty="0" smtClean="0"/>
              <a:t>-  Boris Kollár</a:t>
            </a:r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 </a:t>
            </a:r>
          </a:p>
          <a:p>
            <a:r>
              <a:rPr lang="sk-SK" u="sng" dirty="0" smtClean="0"/>
              <a:t>Podpredseda NR SR </a:t>
            </a:r>
            <a:r>
              <a:rPr lang="sk-SK" dirty="0" smtClean="0"/>
              <a:t>– 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 </a:t>
            </a:r>
          </a:p>
          <a:p>
            <a:r>
              <a:rPr lang="sk-SK" dirty="0" smtClean="0"/>
              <a:t>Gábor </a:t>
            </a:r>
            <a:r>
              <a:rPr lang="sk-SK" dirty="0" err="1" smtClean="0"/>
              <a:t>grendel</a:t>
            </a:r>
            <a:r>
              <a:rPr lang="sk-SK" dirty="0" smtClean="0"/>
              <a:t>     </a:t>
            </a:r>
            <a:r>
              <a:rPr lang="sk-SK" dirty="0" err="1" smtClean="0"/>
              <a:t>milan</a:t>
            </a:r>
            <a:r>
              <a:rPr lang="sk-SK" dirty="0" smtClean="0"/>
              <a:t> </a:t>
            </a:r>
            <a:r>
              <a:rPr lang="sk-SK" dirty="0" err="1" smtClean="0"/>
              <a:t>laurenČík</a:t>
            </a:r>
            <a:r>
              <a:rPr lang="sk-SK" dirty="0" smtClean="0"/>
              <a:t>        </a:t>
            </a:r>
            <a:r>
              <a:rPr lang="sk-SK" dirty="0" err="1" smtClean="0"/>
              <a:t>juraj</a:t>
            </a:r>
            <a:r>
              <a:rPr lang="sk-SK" dirty="0" smtClean="0"/>
              <a:t> </a:t>
            </a:r>
            <a:r>
              <a:rPr lang="sk-SK" dirty="0" err="1" smtClean="0"/>
              <a:t>šeliga</a:t>
            </a:r>
            <a:r>
              <a:rPr lang="sk-SK" dirty="0" smtClean="0"/>
              <a:t>                     </a:t>
            </a:r>
            <a:r>
              <a:rPr lang="sk-SK" dirty="0" err="1" smtClean="0"/>
              <a:t>juraj</a:t>
            </a:r>
            <a:r>
              <a:rPr lang="sk-SK" dirty="0" smtClean="0"/>
              <a:t> </a:t>
            </a:r>
            <a:r>
              <a:rPr lang="sk-SK" dirty="0" err="1" smtClean="0"/>
              <a:t>blanár</a:t>
            </a:r>
            <a:endParaRPr lang="sk-SK" dirty="0" smtClean="0"/>
          </a:p>
          <a:p>
            <a:r>
              <a:rPr lang="sk-SK" dirty="0"/>
              <a:t> </a:t>
            </a:r>
            <a:r>
              <a:rPr lang="sk-SK" dirty="0" smtClean="0"/>
              <a:t>   </a:t>
            </a:r>
            <a:r>
              <a:rPr lang="sk-SK" dirty="0" err="1" smtClean="0"/>
              <a:t>oĽano</a:t>
            </a:r>
            <a:r>
              <a:rPr lang="sk-SK" dirty="0" smtClean="0"/>
              <a:t>		SAS                             za Ľudí       	                  smer - </a:t>
            </a:r>
            <a:r>
              <a:rPr lang="sk-SK" dirty="0" err="1" smtClean="0"/>
              <a:t>sd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578" y="176350"/>
            <a:ext cx="2012172" cy="263216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887" y="3195229"/>
            <a:ext cx="1238250" cy="158482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950" y="3189378"/>
            <a:ext cx="1238250" cy="160972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013" y="3189378"/>
            <a:ext cx="1238250" cy="159067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8269" y="3176179"/>
            <a:ext cx="1238250" cy="162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6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Kto sa môže stať poslancom </a:t>
            </a:r>
            <a:r>
              <a:rPr lang="sk-SK" dirty="0" err="1" smtClean="0"/>
              <a:t>nr</a:t>
            </a:r>
            <a:r>
              <a:rPr lang="sk-SK" dirty="0" smtClean="0"/>
              <a:t> sr?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 smtClean="0"/>
              <a:t>vek 21 rokov</a:t>
            </a:r>
          </a:p>
          <a:p>
            <a:r>
              <a:rPr lang="sk-SK" dirty="0" smtClean="0"/>
              <a:t>Trvalý pobyt na SR</a:t>
            </a:r>
          </a:p>
          <a:p>
            <a:r>
              <a:rPr lang="sk-SK" dirty="0" smtClean="0"/>
              <a:t>Musí mať volebné právo</a:t>
            </a:r>
          </a:p>
          <a:p>
            <a:r>
              <a:rPr lang="sk-SK" dirty="0" smtClean="0"/>
              <a:t>Pri zvolení skladá „poslanecký sľub“</a:t>
            </a:r>
          </a:p>
          <a:p>
            <a:endParaRPr lang="sk-SK" dirty="0" smtClean="0"/>
          </a:p>
          <a:p>
            <a:r>
              <a:rPr lang="sk-SK" dirty="0" smtClean="0"/>
              <a:t>Poslanci pracujú vo „výboroch“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687" y="1654900"/>
            <a:ext cx="5301883" cy="435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16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Funkcie </a:t>
            </a:r>
            <a:r>
              <a:rPr lang="sk-SK" dirty="0" err="1" smtClean="0"/>
              <a:t>nr</a:t>
            </a:r>
            <a:r>
              <a:rPr lang="sk-SK" dirty="0" smtClean="0"/>
              <a:t> sr :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 smtClean="0"/>
              <a:t> schvaľovať a prijímať zákony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931" y="3059263"/>
            <a:ext cx="4588148" cy="339650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250" y="1843767"/>
            <a:ext cx="3808570" cy="314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42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Zákonodarný proces :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 smtClean="0"/>
              <a:t> je proces od </a:t>
            </a:r>
            <a:r>
              <a:rPr lang="sk-SK" u="sng" dirty="0" smtClean="0"/>
              <a:t>podania návrhu </a:t>
            </a:r>
            <a:r>
              <a:rPr lang="sk-SK" dirty="0" smtClean="0"/>
              <a:t>zákona až po jeho </a:t>
            </a:r>
            <a:r>
              <a:rPr lang="sk-SK" u="sng" dirty="0" smtClean="0"/>
              <a:t>publikovanie v zbierke zákonov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514" y="2949625"/>
            <a:ext cx="5074239" cy="284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42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Schéma zákonodarného procesu ( </a:t>
            </a:r>
            <a:r>
              <a:rPr lang="sk-SK" b="1" i="1" dirty="0" smtClean="0">
                <a:solidFill>
                  <a:srgbClr val="FF0000"/>
                </a:solidFill>
              </a:rPr>
              <a:t>obrázok prekresliť do zošita</a:t>
            </a:r>
            <a:r>
              <a:rPr lang="sk-SK" dirty="0" smtClean="0"/>
              <a:t>)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525" y="1962013"/>
            <a:ext cx="5608714" cy="4634730"/>
          </a:xfrm>
        </p:spPr>
      </p:pic>
    </p:spTree>
    <p:extLst>
      <p:ext uri="{BB962C8B-B14F-4D97-AF65-F5344CB8AC3E}">
        <p14:creationId xmlns:p14="http://schemas.microsoft.com/office/powerpoint/2010/main" val="2231050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262534"/>
          </a:xfrm>
        </p:spPr>
        <p:txBody>
          <a:bodyPr/>
          <a:lstStyle/>
          <a:p>
            <a:r>
              <a:rPr lang="sk-SK" dirty="0" smtClean="0"/>
              <a:t>Právo veta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913774" y="1737360"/>
            <a:ext cx="10363826" cy="4053839"/>
          </a:xfrm>
        </p:spPr>
        <p:txBody>
          <a:bodyPr/>
          <a:lstStyle/>
          <a:p>
            <a:r>
              <a:rPr lang="sk-SK" dirty="0" smtClean="0"/>
              <a:t>- je vrátenie zákona do </a:t>
            </a:r>
            <a:r>
              <a:rPr lang="sk-SK" dirty="0" err="1" smtClean="0"/>
              <a:t>nr</a:t>
            </a:r>
            <a:r>
              <a:rPr lang="sk-SK" dirty="0" smtClean="0"/>
              <a:t> sr na prerokovanie</a:t>
            </a:r>
          </a:p>
          <a:p>
            <a:r>
              <a:rPr lang="sk-SK" dirty="0" smtClean="0"/>
              <a:t>Má ho len prezident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199" y="2223134"/>
            <a:ext cx="6651171" cy="374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81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Poznámky do zošita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 err="1" smtClean="0"/>
              <a:t>Ppt</a:t>
            </a:r>
            <a:r>
              <a:rPr lang="sk-SK" dirty="0" smtClean="0"/>
              <a:t> máte robenú tak, aby ste si prepísali každý slide</a:t>
            </a:r>
          </a:p>
          <a:p>
            <a:r>
              <a:rPr lang="sk-SK" dirty="0" smtClean="0"/>
              <a:t>Nie je tu nič navyše</a:t>
            </a:r>
          </a:p>
          <a:p>
            <a:r>
              <a:rPr lang="sk-SK" dirty="0" smtClean="0"/>
              <a:t>Poznámky sa snažte posielať v daný deň, ako máte hodinu OBN</a:t>
            </a:r>
          </a:p>
          <a:p>
            <a:r>
              <a:rPr lang="sk-SK" dirty="0" smtClean="0"/>
              <a:t>Na budúcu hodinu vypracujete pracovný list (pošlem)</a:t>
            </a:r>
          </a:p>
          <a:p>
            <a:r>
              <a:rPr lang="sk-SK" dirty="0" smtClean="0"/>
              <a:t>Test v </a:t>
            </a:r>
            <a:r>
              <a:rPr lang="sk-SK" dirty="0" err="1" smtClean="0"/>
              <a:t>alf</a:t>
            </a:r>
            <a:r>
              <a:rPr lang="sk-SK" dirty="0" smtClean="0"/>
              <a:t> – zákonodarná moc (budúci týždeň, ak nepôjdeme do školy)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46832278"/>
      </p:ext>
    </p:extLst>
  </p:cSld>
  <p:clrMapOvr>
    <a:masterClrMapping/>
  </p:clrMapOvr>
</p:sld>
</file>

<file path=ppt/theme/theme1.xml><?xml version="1.0" encoding="utf-8"?>
<a:theme xmlns:a="http://schemas.openxmlformats.org/drawingml/2006/main" name="Kvapka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TM04033925[[fn=Kvapka]]</Template>
  <TotalTime>57</TotalTime>
  <Words>187</Words>
  <Application>Microsoft Office PowerPoint</Application>
  <PresentationFormat>Širokouhlá</PresentationFormat>
  <Paragraphs>41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2" baseType="lpstr">
      <vt:lpstr>Arial</vt:lpstr>
      <vt:lpstr>Tw Cen MT</vt:lpstr>
      <vt:lpstr>Kvapka</vt:lpstr>
      <vt:lpstr>Zákonodarná moc</vt:lpstr>
      <vt:lpstr>Prezentácia programu PowerPoint</vt:lpstr>
      <vt:lpstr> </vt:lpstr>
      <vt:lpstr>Kto sa môže stať poslancom nr sr? </vt:lpstr>
      <vt:lpstr>Funkcie nr sr :</vt:lpstr>
      <vt:lpstr>Zákonodarný proces :</vt:lpstr>
      <vt:lpstr>Schéma zákonodarného procesu ( obrázok prekresliť do zošita)</vt:lpstr>
      <vt:lpstr>Právo veta </vt:lpstr>
      <vt:lpstr>Poznámky do zošita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Zákonodarná moc</dc:title>
  <dc:creator>Dominika</dc:creator>
  <cp:lastModifiedBy>Dominika</cp:lastModifiedBy>
  <cp:revision>5</cp:revision>
  <dcterms:created xsi:type="dcterms:W3CDTF">2020-11-25T13:23:47Z</dcterms:created>
  <dcterms:modified xsi:type="dcterms:W3CDTF">2020-11-25T14:21:28Z</dcterms:modified>
</cp:coreProperties>
</file>