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69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A09-5B86-4DF9-8C23-B0C8100C220C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0479-C9C3-4DCD-B7E0-22E661C1D9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905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A09-5B86-4DF9-8C23-B0C8100C220C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0479-C9C3-4DCD-B7E0-22E661C1D9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375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A09-5B86-4DF9-8C23-B0C8100C220C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0479-C9C3-4DCD-B7E0-22E661C1D9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422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A09-5B86-4DF9-8C23-B0C8100C220C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0479-C9C3-4DCD-B7E0-22E661C1D9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185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A09-5B86-4DF9-8C23-B0C8100C220C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0479-C9C3-4DCD-B7E0-22E661C1D9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789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A09-5B86-4DF9-8C23-B0C8100C220C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0479-C9C3-4DCD-B7E0-22E661C1D9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8682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A09-5B86-4DF9-8C23-B0C8100C220C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0479-C9C3-4DCD-B7E0-22E661C1D9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725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A09-5B86-4DF9-8C23-B0C8100C220C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0479-C9C3-4DCD-B7E0-22E661C1D9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801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A09-5B86-4DF9-8C23-B0C8100C220C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0479-C9C3-4DCD-B7E0-22E661C1D9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190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A09-5B86-4DF9-8C23-B0C8100C220C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0479-C9C3-4DCD-B7E0-22E661C1D9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164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A09-5B86-4DF9-8C23-B0C8100C220C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0479-C9C3-4DCD-B7E0-22E661C1D9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215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5CA09-5B86-4DF9-8C23-B0C8100C220C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E0479-C9C3-4DCD-B7E0-22E661C1D9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220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ľadávania obrázkov pre dopyt maly pri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5683"/>
            <a:ext cx="12192002" cy="686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14152" y="426904"/>
            <a:ext cx="9144000" cy="2387600"/>
          </a:xfrm>
        </p:spPr>
        <p:txBody>
          <a:bodyPr>
            <a:normAutofit/>
          </a:bodyPr>
          <a:lstStyle/>
          <a:p>
            <a:r>
              <a:rPr lang="sk-SK" sz="8000" b="1" dirty="0" smtClean="0"/>
              <a:t>Malý princ</a:t>
            </a:r>
            <a:endParaRPr lang="sk-SK" sz="8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14152" y="2814504"/>
            <a:ext cx="9144000" cy="1655762"/>
          </a:xfrm>
        </p:spPr>
        <p:txBody>
          <a:bodyPr/>
          <a:lstStyle/>
          <a:p>
            <a:r>
              <a:rPr lang="sk-SK" dirty="0" err="1" smtClean="0"/>
              <a:t>Antoine</a:t>
            </a:r>
            <a:r>
              <a:rPr lang="sk-SK" dirty="0" smtClean="0"/>
              <a:t> de Saint-</a:t>
            </a:r>
            <a:r>
              <a:rPr lang="sk-SK" dirty="0" err="1" smtClean="0"/>
              <a:t>Exupéry</a:t>
            </a:r>
            <a:endParaRPr lang="sk-SK" dirty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8527960" y="6395971"/>
            <a:ext cx="3810000" cy="461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Mgr. Simona Gondeková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12689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ýsledok vyhľadávania obrázkov pre dopyt maly pri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5683"/>
            <a:ext cx="12192002" cy="686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15283"/>
            <a:ext cx="10515600" cy="1117482"/>
          </a:xfrm>
        </p:spPr>
        <p:txBody>
          <a:bodyPr/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Malý princ 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198" y="1132765"/>
            <a:ext cx="10816989" cy="555463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k-SK" b="1" dirty="0" smtClean="0"/>
              <a:t>VEDĽAJŠIE POSTAVY:</a:t>
            </a:r>
          </a:p>
          <a:p>
            <a:pPr algn="just">
              <a:lnSpc>
                <a:spcPct val="150000"/>
              </a:lnSpc>
              <a:buFont typeface="Calibri" panose="020F0502020204030204" pitchFamily="34" charset="0"/>
              <a:buChar char="»"/>
            </a:pPr>
            <a:r>
              <a:rPr lang="sk-SK" dirty="0" smtClean="0"/>
              <a:t> </a:t>
            </a:r>
            <a:r>
              <a:rPr lang="sk-SK" b="1" dirty="0" smtClean="0"/>
              <a:t>zemepisec </a:t>
            </a:r>
            <a:r>
              <a:rPr lang="sk-SK" dirty="0" smtClean="0"/>
              <a:t>– šiesty asteroid, písal hrubé knihy</a:t>
            </a:r>
          </a:p>
          <a:p>
            <a:pPr algn="just">
              <a:lnSpc>
                <a:spcPct val="150000"/>
              </a:lnSpc>
              <a:buFont typeface="Calibri" panose="020F0502020204030204" pitchFamily="34" charset="0"/>
              <a:buChar char="»"/>
            </a:pPr>
            <a:r>
              <a:rPr lang="sk-SK" dirty="0" smtClean="0"/>
              <a:t> </a:t>
            </a:r>
            <a:r>
              <a:rPr lang="sk-SK" b="1" dirty="0" smtClean="0"/>
              <a:t>líška – </a:t>
            </a:r>
            <a:r>
              <a:rPr lang="sk-SK" dirty="0" smtClean="0"/>
              <a:t>prezradila Malému princovi tajomstvo: „Dobre vidíme iba srdcom, to hlavné je očami neviditeľné</a:t>
            </a:r>
          </a:p>
          <a:p>
            <a:pPr algn="just">
              <a:lnSpc>
                <a:spcPct val="150000"/>
              </a:lnSpc>
              <a:buFont typeface="Calibri" panose="020F0502020204030204" pitchFamily="34" charset="0"/>
              <a:buChar char="»"/>
            </a:pPr>
            <a:r>
              <a:rPr lang="sk-SK" dirty="0"/>
              <a:t> </a:t>
            </a:r>
            <a:r>
              <a:rPr lang="sk-SK" b="1" dirty="0" smtClean="0"/>
              <a:t>had</a:t>
            </a:r>
            <a:r>
              <a:rPr lang="sk-SK" dirty="0" smtClean="0"/>
              <a:t> – vyjadroval sa stále v hádankách, pomohol mu dostať sa naspäť k jeho ruži na jeho domovskú planétu</a:t>
            </a:r>
          </a:p>
          <a:p>
            <a:pPr algn="just">
              <a:lnSpc>
                <a:spcPct val="150000"/>
              </a:lnSpc>
              <a:buFont typeface="Calibri" panose="020F0502020204030204" pitchFamily="34" charset="0"/>
              <a:buChar char="»"/>
            </a:pPr>
            <a:r>
              <a:rPr lang="sk-SK" dirty="0"/>
              <a:t> </a:t>
            </a:r>
            <a:r>
              <a:rPr lang="sk-SK" b="1" dirty="0" smtClean="0"/>
              <a:t>výhybkár</a:t>
            </a:r>
            <a:r>
              <a:rPr lang="sk-SK" dirty="0" smtClean="0"/>
              <a:t> – vypravoval vlaky podľa toho, kam šli</a:t>
            </a:r>
          </a:p>
          <a:p>
            <a:pPr algn="just">
              <a:lnSpc>
                <a:spcPct val="150000"/>
              </a:lnSpc>
              <a:buFont typeface="Calibri" panose="020F0502020204030204" pitchFamily="34" charset="0"/>
              <a:buChar char="»"/>
            </a:pPr>
            <a:r>
              <a:rPr lang="sk-SK" dirty="0"/>
              <a:t> </a:t>
            </a:r>
            <a:r>
              <a:rPr lang="sk-SK" b="1" dirty="0" smtClean="0"/>
              <a:t>ruža</a:t>
            </a:r>
            <a:r>
              <a:rPr lang="sk-SK" dirty="0" smtClean="0"/>
              <a:t> – je márnivá a samoľúba, naivná postava, ktorá nedokáže vyjadriť svoje city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sk-SK" dirty="0" smtClean="0"/>
              <a:t>Autor na týchto vedľajších postavách opisuje zlé vlastností ľudí, ktorí v živote zabúdajú myslieť na to najdôležitejšie. Ale pri líške naopak dobré vlastnosti, priateľstvo a lásku. </a:t>
            </a:r>
          </a:p>
        </p:txBody>
      </p:sp>
    </p:spTree>
    <p:extLst>
      <p:ext uri="{BB962C8B-B14F-4D97-AF65-F5344CB8AC3E}">
        <p14:creationId xmlns:p14="http://schemas.microsoft.com/office/powerpoint/2010/main" val="376154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ýsledok vyhľadávania obrázkov pre dopyt postavy z malého prin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3" y="187609"/>
            <a:ext cx="3976860" cy="357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Výsledok vyhľadávania obrázkov pre dopyt postavy z malého prin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596" y="3623481"/>
            <a:ext cx="3234519" cy="323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Výsledok vyhľadávania obrázkov pre dopyt postavy z malého prin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787" y="187609"/>
            <a:ext cx="4267850" cy="373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Výsledok vyhľadávania obrázkov pre dopyt postavy z malého prin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3" y="2470245"/>
            <a:ext cx="4176215" cy="417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Výsledok vyhľadávania obrázkov pre dopyt postavy z malého prin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500" y="209787"/>
            <a:ext cx="3712191" cy="37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Výsledok vyhľadávania obrázkov pre dopyt postavy z malého prin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500" y="1511205"/>
            <a:ext cx="382905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51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ýsledok vyhľadávania obrázkov pre dopyt postavy z malého prin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9" y="346265"/>
            <a:ext cx="4189243" cy="429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Výsledok vyhľadávania obrázkov pre dopyt postavy z malého prin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289" y="1783236"/>
            <a:ext cx="372427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Výsledok vyhľadávania obrázkov pre dopyt postavy z malého prin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54" y="346265"/>
            <a:ext cx="386715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Výsledok vyhľadávania obrázkov pre dopyt postavy z malého prin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42" y="3435137"/>
            <a:ext cx="5470810" cy="322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ok vyhľadávania obrázkov pre dopyt postavy z malého prin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046" y="1240520"/>
            <a:ext cx="4210482" cy="380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76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ýsledok vyhľadávania obrázkov pre dopyt malý pri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91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9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ok vyhľadávania obrázkov pre dopyt postavy z malého princ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8" y="130744"/>
            <a:ext cx="11971131" cy="616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32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ýsledok vyhľadávania obrázkov pre dopyt maly pri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5683"/>
            <a:ext cx="12192002" cy="686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Antoine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Saint-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Exupéry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vl</a:t>
            </a:r>
            <a:r>
              <a:rPr lang="sk-SK" dirty="0" smtClean="0"/>
              <a:t>. menom </a:t>
            </a:r>
            <a:r>
              <a:rPr lang="sk-SK" dirty="0" err="1" smtClean="0"/>
              <a:t>Antoine</a:t>
            </a:r>
            <a:r>
              <a:rPr lang="sk-SK" dirty="0" smtClean="0"/>
              <a:t> </a:t>
            </a:r>
            <a:r>
              <a:rPr lang="sk-SK" dirty="0" err="1" smtClean="0"/>
              <a:t>Marie</a:t>
            </a:r>
            <a:r>
              <a:rPr lang="sk-SK" dirty="0" smtClean="0"/>
              <a:t> </a:t>
            </a:r>
            <a:r>
              <a:rPr lang="sk-SK" dirty="0" err="1" smtClean="0"/>
              <a:t>Roger</a:t>
            </a:r>
            <a:r>
              <a:rPr lang="sk-SK" dirty="0" smtClean="0"/>
              <a:t> de Saint-</a:t>
            </a:r>
            <a:r>
              <a:rPr lang="sk-SK" dirty="0" err="1" smtClean="0"/>
              <a:t>Exupéry</a:t>
            </a:r>
            <a:endParaRPr lang="sk-SK" dirty="0" smtClean="0"/>
          </a:p>
          <a:p>
            <a:r>
              <a:rPr lang="sk-SK" dirty="0" smtClean="0"/>
              <a:t>francúzsky spisovateľ, letec, filozof</a:t>
            </a:r>
          </a:p>
          <a:p>
            <a:r>
              <a:rPr lang="sk-SK" dirty="0"/>
              <a:t> </a:t>
            </a:r>
            <a:r>
              <a:rPr lang="sk-SK" dirty="0" smtClean="0"/>
              <a:t>* 29.jún 1900 </a:t>
            </a:r>
            <a:r>
              <a:rPr lang="sk-SK" dirty="0" err="1" smtClean="0"/>
              <a:t>Lyon</a:t>
            </a:r>
            <a:endParaRPr lang="sk-SK" dirty="0" smtClean="0"/>
          </a:p>
          <a:p>
            <a:r>
              <a:rPr lang="sk-SK" dirty="0"/>
              <a:t> </a:t>
            </a:r>
            <a:r>
              <a:rPr lang="sk-SK" dirty="0" smtClean="0"/>
              <a:t>† 31.jún 1944 južne od Marseille</a:t>
            </a:r>
            <a:endParaRPr lang="sk-SK" dirty="0"/>
          </a:p>
        </p:txBody>
      </p:sp>
      <p:pic>
        <p:nvPicPr>
          <p:cNvPr id="7" name="Picture 8" descr="http://memoireairfrance.canalblog.com/images/exup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627" y="103031"/>
            <a:ext cx="1911373" cy="268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frenchfinest.files.wordpress.com/2012/06/saint-exupe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622" y="4155739"/>
            <a:ext cx="1713382" cy="236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6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ýsledok vyhľadávania obrázkov pre dopyt maly pri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5683"/>
            <a:ext cx="12192002" cy="686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Diela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199" y="723901"/>
            <a:ext cx="10515600" cy="58118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dirty="0" smtClean="0"/>
              <a:t>Letec (1928)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Pošta na juh (1929)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Nočný let (1931)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Zem ľudí (1939)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Vojnový pilot (1942)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Malý princ (1943)</a:t>
            </a:r>
          </a:p>
          <a:p>
            <a:pPr>
              <a:lnSpc>
                <a:spcPct val="150000"/>
              </a:lnSpc>
            </a:pPr>
            <a:r>
              <a:rPr lang="sk-SK" dirty="0" err="1" smtClean="0"/>
              <a:t>Citadella</a:t>
            </a:r>
            <a:r>
              <a:rPr lang="sk-SK" dirty="0" smtClean="0"/>
              <a:t> (1948 – nedokončená)</a:t>
            </a:r>
            <a:endParaRPr lang="sk-SK" dirty="0"/>
          </a:p>
        </p:txBody>
      </p:sp>
      <p:pic>
        <p:nvPicPr>
          <p:cNvPr id="10" name="Picture 8" descr="http://www.mestskakniznicabojnice.sk/katalog-knih/obrazky/020/0201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17" y="261938"/>
            <a:ext cx="3659962" cy="437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Výsledok vyhľadávania obrázkov pre dopyt citadela exupe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344588"/>
            <a:ext cx="3810000" cy="58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ok vyhľadávania obrázkov pre dopyt zem ludi exupe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4" y="1102501"/>
            <a:ext cx="3768725" cy="564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ok vyhľadávania obrázkov pre dopyt nočný let exupe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281" y="535306"/>
            <a:ext cx="3609977" cy="611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ýsledok vyhľadávania obrázkov pre dopyt nočný let exuper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02" y="604619"/>
            <a:ext cx="333375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08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ýsledok vyhľadávania obrázkov pre dopyt maly pri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5683"/>
            <a:ext cx="12192002" cy="686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182220"/>
            <a:ext cx="10515600" cy="1117482"/>
          </a:xfrm>
        </p:spPr>
        <p:txBody>
          <a:bodyPr/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Malý princ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198" y="1487605"/>
            <a:ext cx="10816989" cy="504813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sk-SK" dirty="0" smtClean="0"/>
              <a:t>franc. </a:t>
            </a:r>
            <a:r>
              <a:rPr lang="sk-SK" dirty="0" err="1" smtClean="0"/>
              <a:t>Le</a:t>
            </a:r>
            <a:r>
              <a:rPr lang="sk-SK" dirty="0" smtClean="0"/>
              <a:t> Petit </a:t>
            </a:r>
            <a:r>
              <a:rPr lang="sk-SK" dirty="0" err="1" smtClean="0"/>
              <a:t>prince</a:t>
            </a:r>
            <a:endParaRPr lang="sk-SK" dirty="0" smtClean="0"/>
          </a:p>
          <a:p>
            <a:pPr>
              <a:lnSpc>
                <a:spcPct val="150000"/>
              </a:lnSpc>
            </a:pPr>
            <a:r>
              <a:rPr lang="sk-SK" dirty="0"/>
              <a:t>n</a:t>
            </a:r>
            <a:r>
              <a:rPr lang="sk-SK" dirty="0" smtClean="0"/>
              <a:t>ajznámejšie dielo od A. de Saint-</a:t>
            </a:r>
            <a:r>
              <a:rPr lang="sk-SK" dirty="0" err="1" smtClean="0"/>
              <a:t>Exupéryho</a:t>
            </a:r>
            <a:endParaRPr lang="sk-SK" dirty="0" smtClean="0"/>
          </a:p>
          <a:p>
            <a:pPr>
              <a:lnSpc>
                <a:spcPct val="150000"/>
              </a:lnSpc>
            </a:pPr>
            <a:r>
              <a:rPr lang="sk-SK" dirty="0" smtClean="0"/>
              <a:t>najslávnejší rozprávkový príbeh modernej literatúry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obsahuje mnoho metafor a prirovnaní, ale aj autorove myšlienky, ktoré vyjadril aj v iných svojich dielach (napr. v diele Zem ľudí)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je to príbeh pilota, samotného autora, ktorý stroskotá na Sahare a tam sa stretáva s Malým princom, ktorý prišiel z ďalekej planéty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174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ýsledok vyhľadávania obrázkov pre dopyt maly pri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5683"/>
            <a:ext cx="12192002" cy="686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182220"/>
            <a:ext cx="10515600" cy="1117482"/>
          </a:xfrm>
        </p:spPr>
        <p:txBody>
          <a:bodyPr/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Kniha Malý princ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198" y="1487605"/>
            <a:ext cx="10816989" cy="50481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dirty="0" smtClean="0"/>
              <a:t>obsahuje aj kresby autora, ktoré sú vo väčšine kníh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bola preložená do viac ako 180 jazykov a dialektov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predalo sa viac ako 80 miliónov kópií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patrí medzi 50 najpredávanejších kníh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bola spracovaná aj vo filmovom muzikáli, operách a ako animovaný seriál</a:t>
            </a:r>
          </a:p>
          <a:p>
            <a:pPr marL="0" indent="0">
              <a:lnSpc>
                <a:spcPct val="150000"/>
              </a:lnSpc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4593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ýsledok vyhľadávania obrázkov pre dopyt maly pri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5683"/>
            <a:ext cx="12192002" cy="686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182220"/>
            <a:ext cx="10515600" cy="1117482"/>
          </a:xfrm>
        </p:spPr>
        <p:txBody>
          <a:bodyPr/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Autorove kresby v knihe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198" y="1487605"/>
            <a:ext cx="10816989" cy="504813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sk-SK" dirty="0" smtClean="0"/>
          </a:p>
        </p:txBody>
      </p:sp>
      <p:pic>
        <p:nvPicPr>
          <p:cNvPr id="5" name="Picture 6" descr="http://storage.klubdobrehocteni.cz/images/large/a81170cfafcb218eeda5eaf9e85b10d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90" y="1299702"/>
            <a:ext cx="3746316" cy="546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www.vrana.cz/princ/princ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84" y="1299702"/>
            <a:ext cx="4241725" cy="455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vrana.cz/princ/hroznys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627" y="2417184"/>
            <a:ext cx="6030955" cy="3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59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ýsledok vyhľadávania obrázkov pre dopyt maly pri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5683"/>
            <a:ext cx="12192002" cy="686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182220"/>
            <a:ext cx="10515600" cy="1117482"/>
          </a:xfrm>
        </p:spPr>
        <p:txBody>
          <a:bodyPr/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Malý princ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198" y="1487605"/>
            <a:ext cx="10816989" cy="50481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dirty="0" smtClean="0"/>
              <a:t>Literárny druh:	</a:t>
            </a:r>
            <a:r>
              <a:rPr lang="sk-SK" b="1" dirty="0" smtClean="0"/>
              <a:t>epika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Literárna forma:	</a:t>
            </a:r>
            <a:r>
              <a:rPr lang="sk-SK" b="1" dirty="0" smtClean="0"/>
              <a:t>próza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Literárny žáner: 	</a:t>
            </a:r>
            <a:r>
              <a:rPr lang="sk-SK" b="1" dirty="0" smtClean="0"/>
              <a:t>rozprávka pre dospelých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Téma:		</a:t>
            </a:r>
            <a:r>
              <a:rPr lang="sk-SK" b="1" dirty="0" smtClean="0"/>
              <a:t>Stretnutie detského sveta so svetom dospelých</a:t>
            </a:r>
            <a:r>
              <a:rPr lang="sk-SK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Idea:		</a:t>
            </a:r>
            <a:r>
              <a:rPr lang="sk-SK" b="1" dirty="0" smtClean="0"/>
              <a:t>„Dobre vidíme iba srdcom. To hlavné je očiam 				neviditeľné.“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33844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ýsledok vyhľadávania obrázkov pre dopyt maly pri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5683"/>
            <a:ext cx="12192002" cy="686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182220"/>
            <a:ext cx="10515600" cy="1117482"/>
          </a:xfrm>
        </p:spPr>
        <p:txBody>
          <a:bodyPr/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Malý princ 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198" y="1487605"/>
            <a:ext cx="10816989" cy="504813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k-SK" b="1" dirty="0" smtClean="0"/>
              <a:t>HLAVNÉ POSTAVY:</a:t>
            </a:r>
          </a:p>
          <a:p>
            <a:pPr algn="just">
              <a:lnSpc>
                <a:spcPct val="150000"/>
              </a:lnSpc>
              <a:buFont typeface="Calibri" panose="020F0502020204030204" pitchFamily="34" charset="0"/>
              <a:buChar char="»"/>
            </a:pPr>
            <a:r>
              <a:rPr lang="sk-SK" dirty="0" smtClean="0"/>
              <a:t> </a:t>
            </a:r>
            <a:r>
              <a:rPr lang="sk-SK" b="1" dirty="0" smtClean="0"/>
              <a:t>pilot (autor) </a:t>
            </a:r>
            <a:r>
              <a:rPr lang="sk-SK" dirty="0" smtClean="0"/>
              <a:t>– dospelý, ale stále sa cíti byť dieťaťom</a:t>
            </a:r>
          </a:p>
          <a:p>
            <a:pPr algn="just">
              <a:lnSpc>
                <a:spcPct val="150000"/>
              </a:lnSpc>
              <a:buFont typeface="Calibri" panose="020F0502020204030204" pitchFamily="34" charset="0"/>
              <a:buChar char="»"/>
            </a:pPr>
            <a:r>
              <a:rPr lang="sk-SK" dirty="0" smtClean="0"/>
              <a:t> </a:t>
            </a:r>
            <a:r>
              <a:rPr lang="sk-SK" b="1" dirty="0" smtClean="0"/>
              <a:t>Malý princ </a:t>
            </a:r>
            <a:r>
              <a:rPr lang="sk-SK" dirty="0" smtClean="0"/>
              <a:t>- malý blonďavý chlapec s obrovskou fantáziou, ktorý musí 		vždy počuť odpoveď na otázku, ktorú kládol</a:t>
            </a:r>
          </a:p>
        </p:txBody>
      </p:sp>
    </p:spTree>
    <p:extLst>
      <p:ext uri="{BB962C8B-B14F-4D97-AF65-F5344CB8AC3E}">
        <p14:creationId xmlns:p14="http://schemas.microsoft.com/office/powerpoint/2010/main" val="144645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ýsledok vyhľadávania obrázkov pre dopyt maly pri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5683"/>
            <a:ext cx="12192002" cy="686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182220"/>
            <a:ext cx="10515600" cy="1117482"/>
          </a:xfrm>
        </p:spPr>
        <p:txBody>
          <a:bodyPr/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Malý princ 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198" y="1487605"/>
            <a:ext cx="10816989" cy="504813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k-SK" b="1" dirty="0" smtClean="0"/>
              <a:t>VEDĽAJŠIE POSTAVY:</a:t>
            </a:r>
          </a:p>
          <a:p>
            <a:pPr algn="just">
              <a:lnSpc>
                <a:spcPct val="150000"/>
              </a:lnSpc>
              <a:buFont typeface="Calibri" panose="020F0502020204030204" pitchFamily="34" charset="0"/>
              <a:buChar char="»"/>
            </a:pPr>
            <a:r>
              <a:rPr lang="sk-SK" dirty="0" smtClean="0"/>
              <a:t> </a:t>
            </a:r>
            <a:r>
              <a:rPr lang="sk-SK" b="1" dirty="0" smtClean="0"/>
              <a:t>kráľ </a:t>
            </a:r>
            <a:r>
              <a:rPr lang="sk-SK" dirty="0" smtClean="0"/>
              <a:t>– žil na prvom asteroide a každému chcel rozkazovať</a:t>
            </a:r>
          </a:p>
          <a:p>
            <a:pPr algn="just">
              <a:lnSpc>
                <a:spcPct val="150000"/>
              </a:lnSpc>
              <a:buFont typeface="Calibri" panose="020F0502020204030204" pitchFamily="34" charset="0"/>
              <a:buChar char="»"/>
            </a:pPr>
            <a:r>
              <a:rPr lang="sk-SK" dirty="0" smtClean="0"/>
              <a:t> </a:t>
            </a:r>
            <a:r>
              <a:rPr lang="sk-SK" b="1" dirty="0" smtClean="0"/>
              <a:t>márnivec </a:t>
            </a:r>
            <a:r>
              <a:rPr lang="sk-SK" dirty="0" smtClean="0"/>
              <a:t>– žil na druhom asteroide a miloval, keď ho ľudia obdivovali, bol veľmi samoľúby</a:t>
            </a:r>
          </a:p>
          <a:p>
            <a:pPr algn="just">
              <a:lnSpc>
                <a:spcPct val="150000"/>
              </a:lnSpc>
              <a:buFont typeface="Calibri" panose="020F0502020204030204" pitchFamily="34" charset="0"/>
              <a:buChar char="»"/>
            </a:pPr>
            <a:r>
              <a:rPr lang="sk-SK" dirty="0" smtClean="0"/>
              <a:t> </a:t>
            </a:r>
            <a:r>
              <a:rPr lang="sk-SK" b="1" dirty="0" smtClean="0"/>
              <a:t>pijan</a:t>
            </a:r>
            <a:r>
              <a:rPr lang="sk-SK" dirty="0" smtClean="0"/>
              <a:t> – obýval tretí asteroid, pil, pretože sa hanbil za to, že pije</a:t>
            </a:r>
          </a:p>
          <a:p>
            <a:pPr algn="just">
              <a:lnSpc>
                <a:spcPct val="150000"/>
              </a:lnSpc>
              <a:buFont typeface="Calibri" panose="020F0502020204030204" pitchFamily="34" charset="0"/>
              <a:buChar char="»"/>
            </a:pPr>
            <a:r>
              <a:rPr lang="sk-SK" dirty="0"/>
              <a:t> </a:t>
            </a:r>
            <a:r>
              <a:rPr lang="sk-SK" b="1" dirty="0" smtClean="0"/>
              <a:t>biznismen</a:t>
            </a:r>
            <a:r>
              <a:rPr lang="sk-SK" dirty="0" smtClean="0"/>
              <a:t> – obyvateľ štvrtého asteroidu, len počítal svoje hviezdy a o nič iné sa nezaujímal</a:t>
            </a:r>
          </a:p>
          <a:p>
            <a:pPr algn="just">
              <a:lnSpc>
                <a:spcPct val="150000"/>
              </a:lnSpc>
              <a:buFont typeface="Calibri" panose="020F0502020204030204" pitchFamily="34" charset="0"/>
              <a:buChar char="»"/>
            </a:pPr>
            <a:r>
              <a:rPr lang="sk-SK" dirty="0"/>
              <a:t> </a:t>
            </a:r>
            <a:r>
              <a:rPr lang="sk-SK" b="1" dirty="0" smtClean="0"/>
              <a:t>lampár</a:t>
            </a:r>
            <a:r>
              <a:rPr lang="sk-SK" dirty="0" smtClean="0"/>
              <a:t> – mal svoj asteroid, v poradí piaty, kde stále zhasínal a rozsvecoval svoju lampu</a:t>
            </a:r>
          </a:p>
          <a:p>
            <a:pPr algn="just">
              <a:lnSpc>
                <a:spcPct val="150000"/>
              </a:lnSpc>
              <a:buFont typeface="Calibri" panose="020F0502020204030204" pitchFamily="34" charset="0"/>
              <a:buChar char="»"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68857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428</Words>
  <Application>Microsoft Office PowerPoint</Application>
  <PresentationFormat>Širokouhlá</PresentationFormat>
  <Paragraphs>54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Motív Office</vt:lpstr>
      <vt:lpstr>Malý princ</vt:lpstr>
      <vt:lpstr>Antoine de Saint-Exupéry</vt:lpstr>
      <vt:lpstr>Diela</vt:lpstr>
      <vt:lpstr>Malý princ</vt:lpstr>
      <vt:lpstr>Kniha Malý princ</vt:lpstr>
      <vt:lpstr>Autorove kresby v knihe</vt:lpstr>
      <vt:lpstr>Malý princ</vt:lpstr>
      <vt:lpstr>Malý princ </vt:lpstr>
      <vt:lpstr>Malý princ </vt:lpstr>
      <vt:lpstr>Malý princ 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ziak</dc:creator>
  <cp:lastModifiedBy>Jana Kroková</cp:lastModifiedBy>
  <cp:revision>43</cp:revision>
  <dcterms:created xsi:type="dcterms:W3CDTF">2020-02-10T10:43:59Z</dcterms:created>
  <dcterms:modified xsi:type="dcterms:W3CDTF">2021-01-31T16:50:51Z</dcterms:modified>
</cp:coreProperties>
</file>