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0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91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11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500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41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6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954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58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580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585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F0FD-A975-4679-B4DC-180B5D055A10}" type="datetimeFigureOut">
              <a:rPr lang="sk-SK" smtClean="0"/>
              <a:t>5. 2. 2021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461DE-7A72-406F-AE43-4DB0C080C5D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78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qSUu-JU6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6507" y="991892"/>
            <a:ext cx="9789763" cy="3680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Jozef </a:t>
            </a:r>
            <a:r>
              <a:rPr lang="sk-SK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Cíger</a:t>
            </a:r>
            <a:r>
              <a:rPr lang="sk-SK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Hronský</a:t>
            </a:r>
            <a:br>
              <a:rPr lang="sk-SK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k-SK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Prečo je Váh divá rieka</a:t>
            </a:r>
            <a:endParaRPr lang="sk-SK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43254" y="6420173"/>
            <a:ext cx="3848746" cy="437827"/>
          </a:xfrm>
        </p:spPr>
        <p:txBody>
          <a:bodyPr/>
          <a:lstStyle/>
          <a:p>
            <a:r>
              <a:rPr lang="sk-SK" b="1" dirty="0" smtClean="0">
                <a:latin typeface="Comic Sans MS" panose="030F0702030302020204" pitchFamily="66" charset="0"/>
              </a:rPr>
              <a:t>Mgr. Simona Gondeková</a:t>
            </a:r>
          </a:p>
        </p:txBody>
      </p:sp>
    </p:spTree>
    <p:extLst>
      <p:ext uri="{BB962C8B-B14F-4D97-AF65-F5344CB8AC3E}">
        <p14:creationId xmlns:p14="http://schemas.microsoft.com/office/powerpoint/2010/main" val="1732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Prečo je Váh divá rieka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3600" b="1" dirty="0" smtClean="0">
                <a:latin typeface="Comic Sans MS" panose="030F0702030302020204" pitchFamily="66" charset="0"/>
              </a:rPr>
              <a:t>ÚLOHY: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 smtClean="0">
                <a:latin typeface="Comic Sans MS" panose="030F0702030302020204" pitchFamily="66" charset="0"/>
              </a:rPr>
              <a:t>Vytvorte osnovu báje Prečo je Váh divá rieka.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Vezmite si mapu Slovenska a pokúste sa pre Váh nájsť takú cestu, ktorá by vyhovovala jeho predstavám v prvej časti rozprávania.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31558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Jozef </a:t>
            </a:r>
            <a:r>
              <a:rPr lang="sk-SK" sz="4800" b="1" dirty="0" err="1" smtClean="0">
                <a:latin typeface="Comic Sans MS" panose="030F0702030302020204" pitchFamily="66" charset="0"/>
              </a:rPr>
              <a:t>Cíger</a:t>
            </a:r>
            <a:r>
              <a:rPr lang="sk-SK" sz="4800" b="1" dirty="0" smtClean="0">
                <a:latin typeface="Comic Sans MS" panose="030F0702030302020204" pitchFamily="66" charset="0"/>
              </a:rPr>
              <a:t> Hronský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* 23. február 1869, Zvolen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latin typeface="Comic Sans MS" panose="030F0702030302020204" pitchFamily="66" charset="0"/>
              </a:rPr>
              <a:t>† 13. júl 1960, </a:t>
            </a:r>
            <a:r>
              <a:rPr lang="sk-SK" dirty="0" err="1" smtClean="0">
                <a:latin typeface="Comic Sans MS" panose="030F0702030302020204" pitchFamily="66" charset="0"/>
              </a:rPr>
              <a:t>Luján</a:t>
            </a:r>
            <a:r>
              <a:rPr lang="sk-SK" dirty="0" smtClean="0">
                <a:latin typeface="Comic Sans MS" panose="030F0702030302020204" pitchFamily="66" charset="0"/>
              </a:rPr>
              <a:t>, Argentína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slovenský spisovateľ, učiteľ, maliar, redaktor, nakladateľ, publicista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autor literatúry pre deti a mládež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neskôr tajomník a správca Matice slovenskej</a:t>
            </a:r>
            <a:endParaRPr lang="sk-SK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Jozef Cíger Hronský ako novinár a publicista – k 120. výročiu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53" y="345386"/>
            <a:ext cx="1866407" cy="26906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Jozef </a:t>
            </a:r>
            <a:r>
              <a:rPr lang="sk-SK" sz="4800" b="1" dirty="0" err="1" smtClean="0">
                <a:latin typeface="Comic Sans MS" panose="030F0702030302020204" pitchFamily="66" charset="0"/>
              </a:rPr>
              <a:t>Cíger</a:t>
            </a:r>
            <a:r>
              <a:rPr lang="sk-SK" sz="4800" b="1" dirty="0" smtClean="0">
                <a:latin typeface="Comic Sans MS" panose="030F0702030302020204" pitchFamily="66" charset="0"/>
              </a:rPr>
              <a:t> Hronský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začínal písaním noviel a krátkych próz (zbierky </a:t>
            </a:r>
            <a:r>
              <a:rPr lang="sk-SK" i="1" dirty="0" smtClean="0">
                <a:latin typeface="Comic Sans MS" panose="030F0702030302020204" pitchFamily="66" charset="0"/>
              </a:rPr>
              <a:t>U nás, Domov, Medové srdce, Podpolianske rozprávky)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i="1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vo svojich dielach často opisuje obyčajných slovenských ľudí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často sa vracia k spomienkam na detstvo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do diel pre deti a mládež vkladá dobrodružstvá a učenie o kresťanskej láske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sústreďoval sa na historickú látku, legendy, v jeho príbehoch vystupujú reálne postavy z histórie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upravoval slovenské ľudové rozprávky, no vytváral aj vlastné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Jozef </a:t>
            </a:r>
            <a:r>
              <a:rPr lang="sk-SK" sz="4800" b="1" dirty="0" err="1" smtClean="0">
                <a:latin typeface="Comic Sans MS" panose="030F0702030302020204" pitchFamily="66" charset="0"/>
              </a:rPr>
              <a:t>Cíger</a:t>
            </a:r>
            <a:r>
              <a:rPr lang="sk-SK" sz="4800" b="1" dirty="0" smtClean="0">
                <a:latin typeface="Comic Sans MS" panose="030F0702030302020204" pitchFamily="66" charset="0"/>
              </a:rPr>
              <a:t> Hronský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RONSKÝ, Jozef Cíger (* 1896 – † 1960) :: Spolok slovenských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r="8993"/>
          <a:stretch/>
        </p:blipFill>
        <p:spPr bwMode="auto">
          <a:xfrm>
            <a:off x="64393" y="1212731"/>
            <a:ext cx="3193961" cy="387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elý Zajko 10. vydanie - kniha | Panta Rhe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07" y="2125439"/>
            <a:ext cx="38100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achej.sk • kniha: Smelý zajko v Afrike (Jozef Cíger Hronský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693" y="1212731"/>
            <a:ext cx="3447307" cy="436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niha: Zobrané spisy zväzok I (Jozef Cíger Hronský) | Martin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730" y="1357028"/>
            <a:ext cx="2827954" cy="41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rál sokolů - Děj filmu či seriálu | Sokoliar Tomáš | Filmová místa.c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483" y="2838488"/>
            <a:ext cx="2608521" cy="387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61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25" y="1962105"/>
            <a:ext cx="11370973" cy="3459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k-SK" sz="5300" b="1" dirty="0" smtClean="0">
                <a:latin typeface="Comic Sans MS" panose="030F0702030302020204" pitchFamily="66" charset="0"/>
              </a:rPr>
              <a:t>Pozrite si povesť Margita a Besná (povesť o Váhu).</a:t>
            </a:r>
            <a:r>
              <a:rPr lang="sk-SK" sz="4800" dirty="0" smtClean="0">
                <a:latin typeface="Comic Sans MS" panose="030F0702030302020204" pitchFamily="66" charset="0"/>
              </a:rPr>
              <a:t/>
            </a:r>
            <a:br>
              <a:rPr lang="sk-SK" sz="4800" dirty="0" smtClean="0">
                <a:latin typeface="Comic Sans MS" panose="030F0702030302020204" pitchFamily="66" charset="0"/>
              </a:rPr>
            </a:br>
            <a:r>
              <a:rPr lang="sk-SK" sz="4800" dirty="0" smtClean="0">
                <a:hlinkClick r:id="rId2"/>
              </a:rPr>
              <a:t>https://www.youtube.com/watch?v=VDqSUu-JU6s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/>
              <a:t/>
            </a:r>
            <a:br>
              <a:rPr lang="sk-SK" sz="4800" dirty="0"/>
            </a:br>
            <a:r>
              <a:rPr lang="sk-SK" sz="3100" b="1" dirty="0" smtClean="0">
                <a:latin typeface="Comic Sans MS" panose="030F0702030302020204" pitchFamily="66" charset="0"/>
              </a:rPr>
              <a:t>Poznáte ešte nejaké iné príbehy, povesti, báje, ktoré nám hovoria o Váhu?</a:t>
            </a:r>
            <a:endParaRPr lang="sk-SK" sz="31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Prečo je Váh divá rieka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600" b="1" dirty="0" smtClean="0">
                <a:latin typeface="Comic Sans MS" panose="030F0702030302020204" pitchFamily="66" charset="0"/>
              </a:rPr>
              <a:t>Prečítajte si báj na str. 82 – 85.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sz="1400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Čo je témou rozprávania?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Kto je rozprávačom príbehu?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V akom prostredí sa dej odohráva?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Kto je hlavnou postavou báje?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Prečo je Váh divá rieka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Prečo bol Váh nešťastný, keď zistil, že má tiecť cez Tatry?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Napíš tri dôvody, na základe ktorých zistil, že podtatranský kraj mu vyhovuje.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Kto ukázal Váhu smer, kadiaľ má ísť?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Uvedený text je vo forme poézie alebo prózy?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Vymysli pre túto báj svoj vlastný nadpis.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Prečo je Váh divá rieka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V báji neživé predmety a zvieratá nadobúdajú ľudské vlastnosti. Ako nazývame tento jav?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S kým sa Váh rozpráva? Ako nazývame rozhovor dvoch alebo viacerých postáv? </a:t>
            </a:r>
            <a:endParaRPr lang="sk-SK" dirty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Čo podnikol Váh predtým, ako prijal rozhodnutie Stvoriteľa o svojej celoživotnej ceste? 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3907" y="1075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latin typeface="Comic Sans MS" panose="030F0702030302020204" pitchFamily="66" charset="0"/>
              </a:rPr>
              <a:t>Prečo je Váh divá rieka</a:t>
            </a:r>
            <a:endParaRPr lang="sk-SK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9093" y="1596980"/>
            <a:ext cx="11565228" cy="4984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Lit. druh: 		epika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Lit. forma: 		próza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Lit. žáner: 	</a:t>
            </a:r>
            <a:r>
              <a:rPr lang="sk-SK" smtClean="0">
                <a:latin typeface="Comic Sans MS" panose="030F0702030302020204" pitchFamily="66" charset="0"/>
              </a:rPr>
              <a:t>	slovenská báj</a:t>
            </a:r>
            <a:endParaRPr lang="sk-SK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Téma: 			Vznik slovenskej rieky Váh.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Idea: 			Prírodné krásy Slovenska a ich vznik.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 smtClean="0">
                <a:latin typeface="Comic Sans MS" panose="030F0702030302020204" pitchFamily="66" charset="0"/>
              </a:rPr>
              <a:t> Typ rozprávania: 	ON-rozprávanie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356</Words>
  <Application>Microsoft Office PowerPoint</Application>
  <PresentationFormat>Širokouhlá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Wingdings</vt:lpstr>
      <vt:lpstr>Motív Office</vt:lpstr>
      <vt:lpstr>Jozef Cíger Hronský Prečo je Váh divá rieka</vt:lpstr>
      <vt:lpstr>Jozef Cíger Hronský</vt:lpstr>
      <vt:lpstr>Jozef Cíger Hronský</vt:lpstr>
      <vt:lpstr>Jozef Cíger Hronský</vt:lpstr>
      <vt:lpstr>Pozrite si povesť Margita a Besná (povesť o Váhu). https://www.youtube.com/watch?v=VDqSUu-JU6s  Poznáte ešte nejaké iné príbehy, povesti, báje, ktoré nám hovoria o Váhu?</vt:lpstr>
      <vt:lpstr>Prečo je Váh divá rieka</vt:lpstr>
      <vt:lpstr>Prečo je Váh divá rieka</vt:lpstr>
      <vt:lpstr>Prečo je Váh divá rieka</vt:lpstr>
      <vt:lpstr>Prečo je Váh divá rieka</vt:lpstr>
      <vt:lpstr>Prečo je Váh divá rieka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Cíger Hronský Prečo je Váh divá rieka</dc:title>
  <dc:creator>ziak</dc:creator>
  <cp:lastModifiedBy>Jana Kroková</cp:lastModifiedBy>
  <cp:revision>37</cp:revision>
  <dcterms:created xsi:type="dcterms:W3CDTF">2020-04-05T19:41:13Z</dcterms:created>
  <dcterms:modified xsi:type="dcterms:W3CDTF">2021-02-05T17:41:27Z</dcterms:modified>
</cp:coreProperties>
</file>