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7" r:id="rId9"/>
    <p:sldId id="260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ak" initials="Z" lastIdx="1" clrIdx="0">
    <p:extLst>
      <p:ext uri="{19B8F6BF-5375-455C-9EA6-DF929625EA0E}">
        <p15:presenceInfo xmlns:p15="http://schemas.microsoft.com/office/powerpoint/2012/main" userId="Zi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8T11:15:50.21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8.jpg" /><Relationship Id="rId4" Type="http://schemas.openxmlformats.org/officeDocument/2006/relationships/image" Target="../media/image27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2.jpeg" /><Relationship Id="rId4" Type="http://schemas.openxmlformats.org/officeDocument/2006/relationships/image" Target="../media/image31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5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7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15.jpeg" /><Relationship Id="rId4" Type="http://schemas.openxmlformats.org/officeDocument/2006/relationships/image" Target="../media/image14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0.png" /><Relationship Id="rId5" Type="http://schemas.openxmlformats.org/officeDocument/2006/relationships/image" Target="../media/image19.jpg" /><Relationship Id="rId4" Type="http://schemas.openxmlformats.org/officeDocument/2006/relationships/image" Target="../media/image18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3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FB3E5-3727-43D3-8747-BC1165DC6F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100 výročie obce </a:t>
            </a:r>
            <a:r>
              <a:rPr lang="sk-SK" dirty="0" err="1"/>
              <a:t>miloslavov</a:t>
            </a:r>
            <a:r>
              <a:rPr lang="sk-SK" dirty="0"/>
              <a:t>	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AD1D5F-71CA-4596-A41C-80DDFC5174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 tvorba detí k oslave jubilea</a:t>
            </a:r>
          </a:p>
        </p:txBody>
      </p:sp>
    </p:spTree>
    <p:extLst>
      <p:ext uri="{BB962C8B-B14F-4D97-AF65-F5344CB8AC3E}">
        <p14:creationId xmlns:p14="http://schemas.microsoft.com/office/powerpoint/2010/main" val="273769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C963E-E7F7-4F22-8981-B13C82E9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sk-SK" sz="4000" dirty="0"/>
              <a:t>Čo by to bolo za oslavu bez poriadnej torty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6F9789C-303E-4A27-9EAF-AD08BD147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94" y="1151961"/>
            <a:ext cx="2386999" cy="491224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F47CC81-C4B9-462A-9D25-765413E9D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40469" y="2414581"/>
            <a:ext cx="4912241" cy="2386999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C70CD69-F324-47FC-BB79-2B6401E97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17967" y="2414582"/>
            <a:ext cx="4912239" cy="238699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9CC4BFA6-393C-4DF9-9379-7A522017B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6608" y="1151963"/>
            <a:ext cx="2386998" cy="49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9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BFA85-1341-4550-90B9-EC8157F7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54478">
            <a:off x="520407" y="346085"/>
            <a:ext cx="10396882" cy="1082560"/>
          </a:xfrm>
        </p:spPr>
        <p:txBody>
          <a:bodyPr>
            <a:normAutofit/>
          </a:bodyPr>
          <a:lstStyle/>
          <a:p>
            <a:r>
              <a:rPr lang="sk-SK" sz="4400"/>
              <a:t>OBEC POHĽADOM NAŠICH DETÍ</a:t>
            </a:r>
          </a:p>
        </p:txBody>
      </p:sp>
      <p:pic>
        <p:nvPicPr>
          <p:cNvPr id="3" name="Obrázok 3">
            <a:extLst>
              <a:ext uri="{FF2B5EF4-FFF2-40B4-BE49-F238E27FC236}">
                <a16:creationId xmlns:a16="http://schemas.microsoft.com/office/drawing/2014/main" id="{A7E202FE-B230-C443-861F-E094F6BE2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30" y="4032828"/>
            <a:ext cx="4064001" cy="1974815"/>
          </a:xfrm>
          <a:prstGeom prst="rect">
            <a:avLst/>
          </a:prstGeom>
        </p:spPr>
      </p:pic>
      <p:pic>
        <p:nvPicPr>
          <p:cNvPr id="5" name="Obrázok 5">
            <a:extLst>
              <a:ext uri="{FF2B5EF4-FFF2-40B4-BE49-F238E27FC236}">
                <a16:creationId xmlns:a16="http://schemas.microsoft.com/office/drawing/2014/main" id="{4FF92B47-CE1F-4549-890C-5C80DDF40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215" y="1722749"/>
            <a:ext cx="5162468" cy="2508592"/>
          </a:xfrm>
          <a:prstGeom prst="rect">
            <a:avLst/>
          </a:prstGeom>
        </p:spPr>
      </p:pic>
      <p:pic>
        <p:nvPicPr>
          <p:cNvPr id="6" name="Obrázok 6">
            <a:extLst>
              <a:ext uri="{FF2B5EF4-FFF2-40B4-BE49-F238E27FC236}">
                <a16:creationId xmlns:a16="http://schemas.microsoft.com/office/drawing/2014/main" id="{6A49B7A2-E5DD-684A-86DC-C2AD57A8F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224" y="1092604"/>
            <a:ext cx="4187051" cy="2034608"/>
          </a:xfrm>
          <a:prstGeom prst="rect">
            <a:avLst/>
          </a:prstGeom>
        </p:spPr>
      </p:pic>
      <p:pic>
        <p:nvPicPr>
          <p:cNvPr id="7" name="Obrázok 7">
            <a:extLst>
              <a:ext uri="{FF2B5EF4-FFF2-40B4-BE49-F238E27FC236}">
                <a16:creationId xmlns:a16="http://schemas.microsoft.com/office/drawing/2014/main" id="{2449B406-FEC9-7F46-A37F-37555432A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664" y="3879229"/>
            <a:ext cx="4187051" cy="20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2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F871D-2996-0343-A76E-9F6F69FF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1916"/>
            <a:ext cx="10396882" cy="482435"/>
          </a:xfrm>
        </p:spPr>
        <p:txBody>
          <a:bodyPr>
            <a:normAutofit fontScale="90000"/>
          </a:bodyPr>
          <a:lstStyle/>
          <a:p>
            <a:pPr algn="ctr"/>
            <a:r>
              <a:rPr lang="sk-SK"/>
              <a:t>Miloslavov miesto pre život</a:t>
            </a:r>
          </a:p>
        </p:txBody>
      </p:sp>
      <p:pic>
        <p:nvPicPr>
          <p:cNvPr id="3" name="Obrázok 3">
            <a:extLst>
              <a:ext uri="{FF2B5EF4-FFF2-40B4-BE49-F238E27FC236}">
                <a16:creationId xmlns:a16="http://schemas.microsoft.com/office/drawing/2014/main" id="{649219BF-0E69-B142-A3D7-CB4E0A2DD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824" y="1243197"/>
            <a:ext cx="3478836" cy="4767448"/>
          </a:xfrm>
          <a:prstGeom prst="rect">
            <a:avLst/>
          </a:prstGeom>
        </p:spPr>
      </p:pic>
      <p:pic>
        <p:nvPicPr>
          <p:cNvPr id="5" name="Obrázok 5">
            <a:extLst>
              <a:ext uri="{FF2B5EF4-FFF2-40B4-BE49-F238E27FC236}">
                <a16:creationId xmlns:a16="http://schemas.microsoft.com/office/drawing/2014/main" id="{11E00FD0-2AC6-0441-B3A1-AF1A199B3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94" y="2159551"/>
            <a:ext cx="4027218" cy="2860518"/>
          </a:xfrm>
          <a:prstGeom prst="rect">
            <a:avLst/>
          </a:prstGeom>
        </p:spPr>
      </p:pic>
      <p:pic>
        <p:nvPicPr>
          <p:cNvPr id="6" name="Obrázok 6">
            <a:extLst>
              <a:ext uri="{FF2B5EF4-FFF2-40B4-BE49-F238E27FC236}">
                <a16:creationId xmlns:a16="http://schemas.microsoft.com/office/drawing/2014/main" id="{044FA860-4724-2247-83EF-A580DD4D8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393" y="2159551"/>
            <a:ext cx="3943697" cy="28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5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85E8B-4D50-FB46-B2DB-75F5FCA7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92" y="166255"/>
            <a:ext cx="10396882" cy="1151965"/>
          </a:xfrm>
        </p:spPr>
        <p:txBody>
          <a:bodyPr/>
          <a:lstStyle/>
          <a:p>
            <a:pPr algn="ctr"/>
            <a:r>
              <a:rPr lang="sk-SK"/>
              <a:t>Ďakujeme vám za vašu pozornosť</a:t>
            </a:r>
          </a:p>
        </p:txBody>
      </p:sp>
      <p:pic>
        <p:nvPicPr>
          <p:cNvPr id="3" name="Obrázok 3">
            <a:extLst>
              <a:ext uri="{FF2B5EF4-FFF2-40B4-BE49-F238E27FC236}">
                <a16:creationId xmlns:a16="http://schemas.microsoft.com/office/drawing/2014/main" id="{B9EF76DC-7078-0F4F-9CC3-CC8C79292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534" y="1318220"/>
            <a:ext cx="7372597" cy="472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26B381FA-33CF-47A2-B6CC-F897B78A9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43901" y="-1607784"/>
            <a:ext cx="5267761" cy="10485691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CDBA74A4-F0DE-4AB9-A7AC-6983D5CC1E27}"/>
              </a:ext>
            </a:extLst>
          </p:cNvPr>
          <p:cNvSpPr txBox="1"/>
          <p:nvPr/>
        </p:nvSpPr>
        <p:spPr>
          <a:xfrm>
            <a:off x="-906011" y="77850"/>
            <a:ext cx="13623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>
                <a:solidFill>
                  <a:schemeClr val="accent1"/>
                </a:solidFill>
              </a:rPr>
              <a:t> DETI VEDIA VŽDY NAJLEPŠIE ...</a:t>
            </a:r>
          </a:p>
        </p:txBody>
      </p:sp>
    </p:spTree>
    <p:extLst>
      <p:ext uri="{BB962C8B-B14F-4D97-AF65-F5344CB8AC3E}">
        <p14:creationId xmlns:p14="http://schemas.microsoft.com/office/powerpoint/2010/main" val="419043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05CB1-9A3C-4A58-AD4F-CDB2935B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7540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sk-SK" sz="2800" dirty="0"/>
              <a:t>Deti </a:t>
            </a:r>
            <a:r>
              <a:rPr lang="sk-SK" sz="2800" dirty="0" err="1"/>
              <a:t>navšteujúce</a:t>
            </a:r>
            <a:r>
              <a:rPr lang="sk-SK" sz="2800" dirty="0"/>
              <a:t> </a:t>
            </a:r>
            <a:r>
              <a:rPr lang="sk-SK" sz="2800" dirty="0" err="1"/>
              <a:t>zš</a:t>
            </a:r>
            <a:r>
              <a:rPr lang="sk-SK" sz="2800" dirty="0"/>
              <a:t> </a:t>
            </a:r>
            <a:r>
              <a:rPr lang="sk-SK" sz="2800" dirty="0" err="1"/>
              <a:t>miloslavov</a:t>
            </a:r>
            <a:r>
              <a:rPr lang="sk-SK" sz="2800" dirty="0"/>
              <a:t> sa v rámci svojej tvorby v </a:t>
            </a:r>
            <a:r>
              <a:rPr lang="sk-SK" sz="2800" dirty="0" err="1"/>
              <a:t>Škd</a:t>
            </a:r>
            <a:r>
              <a:rPr lang="sk-SK" sz="2800" dirty="0"/>
              <a:t> spolupodieľajú na oslave okrúhleho jubilea našej obce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2B5A21A-183A-4DEF-B227-52E700FC7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153" y="1837765"/>
            <a:ext cx="2918530" cy="416932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4B8CE98-C00D-4EB7-8818-EC5999EB5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903472"/>
            <a:ext cx="2918530" cy="410362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270EAFD3-8163-4165-891B-15DEDF9D3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759" y="1680471"/>
            <a:ext cx="3365040" cy="44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15CB4-1625-4C0D-8490-F7600A3F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62954">
            <a:off x="593984" y="-204770"/>
            <a:ext cx="10396882" cy="1151965"/>
          </a:xfrm>
        </p:spPr>
        <p:txBody>
          <a:bodyPr/>
          <a:lstStyle/>
          <a:p>
            <a:r>
              <a:rPr lang="sk-SK" dirty="0"/>
              <a:t>Správna farba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91A4FDE-CEF2-45F5-A433-DD6953B65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76" y="530602"/>
            <a:ext cx="3566545" cy="475539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2FA7133-35ED-4F41-9170-0BCE78B03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753" y="1609071"/>
            <a:ext cx="3422621" cy="456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7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FD30D-F1BF-4541-A3B1-0F85DD61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81182">
            <a:off x="1763307" y="571692"/>
            <a:ext cx="10396882" cy="1151965"/>
          </a:xfrm>
        </p:spPr>
        <p:txBody>
          <a:bodyPr/>
          <a:lstStyle/>
          <a:p>
            <a:pPr algn="ctr"/>
            <a:r>
              <a:rPr lang="sk-SK" dirty="0"/>
              <a:t>Zapĺňame naše nástenky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B40BD50-B81E-4333-8349-E9E5974EA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042" y="2526840"/>
            <a:ext cx="5573189" cy="3447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B4C2BC8F-46CB-4636-84D2-BF06572FD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6" y="1837654"/>
            <a:ext cx="5088717" cy="3447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43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525D1-0534-4B1F-AB97-6EFDCA17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37" y="-11063"/>
            <a:ext cx="10396882" cy="1151965"/>
          </a:xfrm>
        </p:spPr>
        <p:txBody>
          <a:bodyPr/>
          <a:lstStyle/>
          <a:p>
            <a:pPr algn="ctr"/>
            <a:r>
              <a:rPr lang="sk-SK" dirty="0"/>
              <a:t>Kreativita detí je bez hraníc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5E8095E-57FD-4013-AB45-84DB9D38D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95447" y="3758274"/>
            <a:ext cx="5007630" cy="2525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3200E06-E833-483D-A766-64576B86C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96164" y="3758272"/>
            <a:ext cx="4900463" cy="252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9198FAD8-2977-4243-A9D9-B2D756FDF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896165" y="991608"/>
            <a:ext cx="4900465" cy="267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C306A67-0EDC-47F7-887D-A1DCA7714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65" y="998290"/>
            <a:ext cx="5007629" cy="266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01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97A46-822E-4BD8-8A0F-0B4B4EC52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23" y="-92279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sk-SK" sz="4000" dirty="0"/>
              <a:t>Náladička pri práci vždy za plný počet ...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5A49004-995A-4B26-8B36-68CC7B1CC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383" y="982934"/>
            <a:ext cx="4114786" cy="2684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2D0D5F4F-AD48-402D-ADB5-2D2F74F84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66" y="3324006"/>
            <a:ext cx="4163251" cy="288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93633DE-4C5F-4146-9215-11743C78F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475" y="1558240"/>
            <a:ext cx="3947674" cy="296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7C68700B-012C-4C5E-A7E6-4C1C4AB67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758" y="1272852"/>
            <a:ext cx="1842538" cy="176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6D4E9068-9291-47A9-B376-6996BB405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0268" y="4117554"/>
            <a:ext cx="2264730" cy="183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765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47045-5F19-174A-9503-AB5227F5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385455"/>
          </a:xfrm>
        </p:spPr>
        <p:txBody>
          <a:bodyPr>
            <a:normAutofit/>
          </a:bodyPr>
          <a:lstStyle/>
          <a:p>
            <a:pPr algn="ctr"/>
            <a:r>
              <a:rPr lang="sk-SK" sz="6000"/>
              <a:t>Pracujeme vždy usilovne</a:t>
            </a:r>
          </a:p>
        </p:txBody>
      </p:sp>
      <p:pic>
        <p:nvPicPr>
          <p:cNvPr id="3" name="Obrázok 3">
            <a:extLst>
              <a:ext uri="{FF2B5EF4-FFF2-40B4-BE49-F238E27FC236}">
                <a16:creationId xmlns:a16="http://schemas.microsoft.com/office/drawing/2014/main" id="{4BBF1A89-102E-FD45-8244-43BD7D10E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15" y="2068011"/>
            <a:ext cx="3823561" cy="2867671"/>
          </a:xfrm>
          <a:prstGeom prst="rect">
            <a:avLst/>
          </a:prstGeom>
        </p:spPr>
      </p:pic>
      <p:pic>
        <p:nvPicPr>
          <p:cNvPr id="4" name="Obrázok 4">
            <a:extLst>
              <a:ext uri="{FF2B5EF4-FFF2-40B4-BE49-F238E27FC236}">
                <a16:creationId xmlns:a16="http://schemas.microsoft.com/office/drawing/2014/main" id="{D892D129-184F-AC4B-BC58-8B2BD2B45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840" y="1584475"/>
            <a:ext cx="3275390" cy="4364457"/>
          </a:xfrm>
          <a:prstGeom prst="rect">
            <a:avLst/>
          </a:prstGeom>
        </p:spPr>
      </p:pic>
      <p:pic>
        <p:nvPicPr>
          <p:cNvPr id="5" name="Obrázok 5">
            <a:extLst>
              <a:ext uri="{FF2B5EF4-FFF2-40B4-BE49-F238E27FC236}">
                <a16:creationId xmlns:a16="http://schemas.microsoft.com/office/drawing/2014/main" id="{ABEB3043-00AA-B74A-9212-1B871DE71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230" y="1995164"/>
            <a:ext cx="3576158" cy="286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3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09C6B-F098-49D6-AEA0-FCBB5E1E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6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sk-SK" sz="4800" dirty="0"/>
              <a:t>Spoluprácou ku krásnemu výsledku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409F45B-B769-4CB5-839E-A1D30B33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99" y="942054"/>
            <a:ext cx="8516299" cy="528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25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Hlavná udalosť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TM04033927[[fn=Hlavná udalosť]]</Template>
  <TotalTime>60</TotalTime>
  <Words>66</Words>
  <Application>Microsoft Office PowerPoint</Application>
  <PresentationFormat>Širokouhlá</PresentationFormat>
  <Paragraphs>10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Hlavná udalosť</vt:lpstr>
      <vt:lpstr>100 výročie obce miloslavov </vt:lpstr>
      <vt:lpstr>Prezentácia programu PowerPoint</vt:lpstr>
      <vt:lpstr>Deti navšteujúce zš miloslavov sa v rámci svojej tvorby v Škd spolupodieľajú na oslave okrúhleho jubilea našej obce</vt:lpstr>
      <vt:lpstr>Správna farba </vt:lpstr>
      <vt:lpstr>Zapĺňame naše nástenky</vt:lpstr>
      <vt:lpstr>Kreativita detí je bez hraníc</vt:lpstr>
      <vt:lpstr>Náladička pri práci vždy za plný počet ...</vt:lpstr>
      <vt:lpstr>Pracujeme vždy usilovne</vt:lpstr>
      <vt:lpstr>Spoluprácou ku krásnemu výsledku</vt:lpstr>
      <vt:lpstr>Čo by to bolo za oslavu bez poriadnej torty</vt:lpstr>
      <vt:lpstr>OBEC POHĽADOM NAŠICH DETÍ</vt:lpstr>
      <vt:lpstr>Miloslavov miesto pre život</vt:lpstr>
      <vt:lpstr>Ďakujeme vám za vašu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výročie obce miloslavov</dc:title>
  <dc:creator>Ziak</dc:creator>
  <cp:lastModifiedBy>Tomáš Mišejka</cp:lastModifiedBy>
  <cp:revision>9</cp:revision>
  <dcterms:created xsi:type="dcterms:W3CDTF">2021-06-18T09:11:12Z</dcterms:created>
  <dcterms:modified xsi:type="dcterms:W3CDTF">2021-06-20T12:35:03Z</dcterms:modified>
</cp:coreProperties>
</file>