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0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>
              <a:latin typeface="Century Gothic" panose="020B0502020202020204" pitchFamily="34" charset="0"/>
            </a:endParaRP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36F4FF-D108-4EC8-BDC9-EC0B58EF69E5}" type="datetime1">
              <a:rPr lang="sk-SK" smtClean="0">
                <a:latin typeface="Century Gothic" panose="020B0502020202020204" pitchFamily="34" charset="0"/>
              </a:rPr>
              <a:t>15.12.2021</a:t>
            </a:fld>
            <a:endParaRPr lang="sk-SK">
              <a:latin typeface="Century Gothic" panose="020B0502020202020204" pitchFamily="34" charset="0"/>
            </a:endParaRPr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>
              <a:latin typeface="Century Gothic" panose="020B0502020202020204" pitchFamily="34" charset="0"/>
            </a:endParaRPr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sk-SK" smtClean="0">
                <a:latin typeface="Century Gothic" panose="020B0502020202020204" pitchFamily="34" charset="0"/>
              </a:rPr>
              <a:t>‹#›</a:t>
            </a:fld>
            <a:endParaRPr lang="sk-SK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sk-SK" noProof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B458E33-0298-42D4-A522-D3A7E663BF92}" type="datetime1">
              <a:rPr lang="sk-SK" noProof="0" smtClean="0"/>
              <a:t>15.12.2021</a:t>
            </a:fld>
            <a:endParaRPr lang="sk-SK" noProof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sk-SK" noProof="0" smtClean="0"/>
              <a:pPr/>
              <a:t>1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579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sk-SK" noProof="0" smtClean="0"/>
              <a:pPr/>
              <a:t>2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3581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 descr="Mapa Afriky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Voľný tvar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Voľný tvar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Voľný tvar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Voľný tvar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Voľný tvar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Voľný tvar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Voľný tvar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Voľný tvar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Voľný tvar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Voľný tvar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Voľný tvar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Voľný tvar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Voľný tvar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Voľný tvar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Voľný tvar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Voľný tvar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Voľný tvar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Voľný tvar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Voľný tvar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Voľný tvar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Voľný tvar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Voľný tvar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Voľný tvar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Voľný tvar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Voľný tvar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Voľný tvar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Voľný tvar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Voľný tvar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Voľný tvar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Voľný tvar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Voľný tvar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Voľný tvar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Voľný tvar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Voľný tvar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Voľný tvar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Voľný tvar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Voľný tvar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Voľný tvar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Voľný tvar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Voľný tvar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Voľný tvar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Voľný tvar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Voľný tvar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0" name="Voľný tvar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Voľný tvar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Voľný tvar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Voľný tvar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Voľný tvar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Voľný tvar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Voľný tvar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Voľný tvar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Voľný tvar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Voľný tvar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Voľný tvar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Voľný tvar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Voľný tvar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Voľný tvar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Voľný tvar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5" name="Voľný tvar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Voľný tvar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Voľný tvar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Voľný tvar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Voľný tvar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Voľný tvar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Voľný tvar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Voľný tvar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Voľný tvar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Voľný tvar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5" name="Voľný tvar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Voľný tvar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Voľný tvar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AEEAE1F-2C5D-4C5B-80E9-C51745AF0488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4537629-664C-4ADD-A552-B006DD576E30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B4B9A10-1E3D-4288-91A4-F8713877BA8F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 upravte štýl predlohy textu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72BAE05-672E-49D2-A7A8-D65EFFB691A2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1D07066-C6A6-4EB6-B4D2-54294AA81CDC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Kliknutím upravíte štýly predlohy textu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Kliknutím upravíte štýly predlohy textu</a:t>
            </a:r>
            <a:endParaRPr lang="sk-SK" dirty="0"/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B540F96-B922-4328-8437-D3D24018DB5F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653BA6D-CDA7-4B91-BBD5-2BB71187EF8B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4CDF965-41EA-481E-8DF4-75A3224957B6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Kliknutím upravíte štýly predlohy textu</a:t>
            </a:r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118CF5F-4D6D-4ED3-A2E0-A33CA5CDF91B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Kliknutím upravíte štýly predlohy textu</a:t>
            </a:r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824DB68-CA86-4E50-B31F-9641BCB19EC7}" type="datetime1">
              <a:rPr lang="sk-SK" smtClean="0"/>
              <a:t>15.12.2021</a:t>
            </a:fld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300D7491-2483-4229-A08D-CEB1FC6CBE1F}" type="datetime1">
              <a:rPr lang="sk-SK" noProof="0" smtClean="0"/>
              <a:t>15.12.2021</a:t>
            </a:fld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5020815" cy="1528193"/>
          </a:xfrm>
        </p:spPr>
        <p:txBody>
          <a:bodyPr rtlCol="0"/>
          <a:lstStyle/>
          <a:p>
            <a:pPr algn="ctr" rtl="0"/>
            <a:r>
              <a:rPr lang="sk-SK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ZAUJÍMAVOSTI AFRIKY</a:t>
            </a:r>
            <a:endParaRPr lang="sk-SK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 smtClean="0"/>
              <a:t>Ing. Mgr. Lívia </a:t>
            </a:r>
            <a:r>
              <a:rPr lang="sk-SK" dirty="0" err="1" smtClean="0"/>
              <a:t>Kmecová</a:t>
            </a:r>
            <a:endParaRPr lang="sk-SK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9.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Afrika je prirodzeným domov najväčších suchozemských zvierat – slonov (Každý deň je však v Afrike kvôli klom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zabitých 96 slonov)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AutoShape 2" descr="Pytliaci v Botswane zmasakrovali 90 slonov kvôli klom - St. 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0" name="Picture 4" descr="Pytliaci v Botswane zmasakrovali 90 slonov kvôli klom - St.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2780928"/>
            <a:ext cx="48768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10.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Tanzánii zas žije najväčšie množstvo ľudí postihnutých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albinizmom. Títo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ľudia, často deti, musia čeliť neľudskému zaobchádzaniu. Miestni totiž veria, že končatiny albínov majú magické vlastnosti, ktoré ľuďom dokážu priniesť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bohatstvo.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m.smedata.sk/api-media/media/image/fici/0/25/2548350/2548350_625x.jpeg?re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3224876"/>
            <a:ext cx="5400600" cy="29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11.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Níl je najdlhšou riekou sveta a meria až 6 650 kilometrov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kde preteká cez 11 krajín.</a:t>
            </a:r>
          </a:p>
        </p:txBody>
      </p:sp>
      <p:pic>
        <p:nvPicPr>
          <p:cNvPr id="11266" name="Picture 2" descr="Povodie Nílu a jeho tajomostvá - Korel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996952"/>
            <a:ext cx="4824536" cy="27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12.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Najväčším ostrovom Afriky je Madagaskar, ktorý je zároveň 4.najväčším ostrovom sveta. Spája sa hlavne s kráľom Móricom Beňovským, ktorý bol Slovák.</a:t>
            </a:r>
          </a:p>
        </p:txBody>
      </p:sp>
      <p:pic>
        <p:nvPicPr>
          <p:cNvPr id="12290" name="Picture 2" descr="Madagask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0" y="2996952"/>
            <a:ext cx="4440366" cy="29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dagaskar obývajú vzácne tvory: 7 fascinujúcich zvierat, ktoré inde  nenájdete | Dromedár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2996952"/>
            <a:ext cx="3181741" cy="29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13.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Sahara je najväčšou púšťou sveta, ktorá má rozlohu až 9,1 milióna kilometra</a:t>
            </a:r>
            <a:r>
              <a:rPr lang="sk-SK" baseline="30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Sahara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19" y="2924944"/>
            <a:ext cx="4274838" cy="23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Sahara bola najnebezpečnejším miestom na Zemi, vedci preskúmali fosílie v  Kem Kem - Webnoviny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921727"/>
            <a:ext cx="4114595" cy="24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/>
            <a:r>
              <a:rPr lang="sk-SK" dirty="0" smtClean="0"/>
              <a:t>1. ZAUJÍMAVOSŤ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1251794" y="1682863"/>
            <a:ext cx="9379122" cy="3899494"/>
          </a:xfrm>
        </p:spPr>
        <p:txBody>
          <a:bodyPr rtlCol="0"/>
          <a:lstStyle/>
          <a:p>
            <a:pPr marL="45720" lvl="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Až 41 % detí v Afrike pracuje (Ide pritom o deti vo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veku5 až 14 rokov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rtl="0"/>
            <a:endParaRPr lang="sk-SK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m.smedata.sk/api-media/media/image/fici/8/25/2548368/2548368_625x.jpeg?re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33" y="2420888"/>
            <a:ext cx="5166535" cy="31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47739" y="1678435"/>
            <a:ext cx="9753600" cy="4343400"/>
          </a:xfrm>
        </p:spPr>
        <p:txBody>
          <a:bodyPr/>
          <a:lstStyle/>
          <a:p>
            <a:pPr marL="45720" lvl="0" indent="0" algn="just">
              <a:buNone/>
            </a:pPr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to, aby sa ľudia v Afrike dostali k zdroju pitnej vody, potrebujú v priemere prejsť 6 kilometrov (V niektorých oblastiach majú títo ľudia k 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dispozícii </a:t>
            </a:r>
            <a:r>
              <a:rPr lang="sk-SK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denne </a:t>
            </a:r>
            <a:r>
              <a:rPr lang="sk-SK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 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litrov vody (dokonca nie vždy pitnej). </a:t>
            </a:r>
            <a:endParaRPr lang="sk-SK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>
              <a:buNone/>
            </a:pPr>
            <a:endParaRPr lang="sk-SK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m.smedata.sk/api-media/media/image/fici/5/25/2548365/2548365_625x.jpeg?rev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3284984"/>
            <a:ext cx="6846023" cy="28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Žirafa, ktorá je symbolom zvieraťa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Afriky je na pokraji vyhynutia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m.smedata.sk/api-media/media/image/fici/7/25/2548357/2548357_625x.jpeg?re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1" y="2564905"/>
            <a:ext cx="5040560" cy="33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Zaujímavos</a:t>
            </a:r>
            <a:r>
              <a:rPr lang="sk-SK" dirty="0"/>
              <a:t>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äčšina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ľudí si v africkej divočine predstaví ako najobávanejšieho živočícha leva, v skutočnosti je tým najnebezpečnejším tvorom nosorožec (Hoci nosorožce sú prevažne bylinožravé, majú agresívnu povahu a strážia si svoje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teritóriá)</a:t>
            </a:r>
          </a:p>
          <a:p>
            <a:pPr marL="45720" lvl="0" indent="0" algn="just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m.smedata.sk/api-media/media/image/fici/4/25/2548354/2548354_625x.jpeg?re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3356992"/>
            <a:ext cx="4320480" cy="2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4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Obrovské potkany sa v Afrike cvičia na odhaľovanie pozemných mín (V Mozambiku doposiaľ pomohli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odstrániť viac ako 13 000 mín,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vďaka čomu získali 1100 hektárov voľnej pôdy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sk-SK" dirty="0"/>
          </a:p>
        </p:txBody>
      </p:sp>
      <p:pic>
        <p:nvPicPr>
          <p:cNvPr id="5122" name="Picture 2" descr="https://m.smedata.sk/api-media/media/image/fici/2/25/2548352/2548352_625x.jpeg?re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3140968"/>
            <a:ext cx="5112568" cy="28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6.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just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Väčšina najlepších svetových bežcov pochádza z Kene a 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Etiópie</a:t>
            </a:r>
          </a:p>
          <a:p>
            <a:pPr lvl="0"/>
            <a:endParaRPr lang="sk-SK" dirty="0" smtClean="0"/>
          </a:p>
          <a:p>
            <a:pPr lvl="0"/>
            <a:endParaRPr lang="sk-SK" dirty="0"/>
          </a:p>
        </p:txBody>
      </p:sp>
      <p:sp>
        <p:nvSpPr>
          <p:cNvPr id="4" name="AutoShape 2" descr="Etiópia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0" name="Picture 6" descr="Etiópia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708920"/>
            <a:ext cx="3238101" cy="28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Takmer polovica vykopaného zlata na svete pochádza z Juhoafrickej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republiky</a:t>
            </a:r>
          </a:p>
          <a:p>
            <a:pPr marL="4572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Ťaží sa konkrétne na mieste zvanom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Witwatersrand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 v tejto svetovo najväčšej zásobárni zlata sa za posledných 120 rokov vyťažilo viac než 50-tisíc ton zlata.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AutoShape 2" descr="Najväčší producent ropy v Afrike sa snaží diverzifikovať do zlata -  FinancnyTrh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2" name="Picture 4" descr="Najväčší producent ropy v Afrike sa snaží diverzifikovať do zlata -  FinancnyTr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3933057"/>
            <a:ext cx="2952328" cy="22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rírodné zdroje v Afrike. Nerasty a zdroje západnej Afriky. Literatúra na  prípravu na štátnu skúšku a Jednotnú štátnu skúš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8" y="3933057"/>
            <a:ext cx="3456384" cy="22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8. ZAUJÍMAVOSŤ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just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Obrovské hory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odpadu (Milióny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ton elektronického odpadu z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celého sveta končia ročne práve na obrovských skládkach odpadu v Afrike) </a:t>
            </a:r>
          </a:p>
        </p:txBody>
      </p:sp>
      <p:pic>
        <p:nvPicPr>
          <p:cNvPr id="8194" name="Picture 2" descr="https://m.smedata.sk/api-media/media/image/fici/5/25/2548335/2548335_625x.jpeg?re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2636912"/>
            <a:ext cx="50890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ácie afrického svetadielu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024_TF02804856" id="{212374B8-00A2-4339-AC32-7B74D4EA158C}" vid="{2987C385-754D-4E51-B4CB-25623F9E62F5}"/>
    </a:ext>
  </a:extLst>
</a:theme>
</file>

<file path=ppt/theme/theme2.xml><?xml version="1.0" encoding="utf-8"?>
<a:theme xmlns:a="http://schemas.openxmlformats.org/drawingml/2006/main" name="Motív balík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 máp sveta, prezentácia svetadielu Afrika (širokouhlý formát)</Template>
  <TotalTime>40</TotalTime>
  <Words>364</Words>
  <Application>Microsoft Office PowerPoint</Application>
  <PresentationFormat>Vlastná</PresentationFormat>
  <Paragraphs>31</Paragraphs>
  <Slides>14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Bodoni MT Black</vt:lpstr>
      <vt:lpstr>Century Gothic</vt:lpstr>
      <vt:lpstr>Prezentácie afrického svetadielu 16 x 9</vt:lpstr>
      <vt:lpstr>ZAUJÍMAVOSTI AFRIKY</vt:lpstr>
      <vt:lpstr>1. ZAUJÍMAVOSŤ</vt:lpstr>
      <vt:lpstr>2. Zaujímavosť</vt:lpstr>
      <vt:lpstr>3. zaujímavosť</vt:lpstr>
      <vt:lpstr>4. Zaujímavosť</vt:lpstr>
      <vt:lpstr>5. ZAUJÍMAVOSŤ</vt:lpstr>
      <vt:lpstr>6. ZAUJÍMAVOSŤ</vt:lpstr>
      <vt:lpstr>7. ZAUJÍMAVOSŤ</vt:lpstr>
      <vt:lpstr>8. ZAUJÍMAVOSŤ</vt:lpstr>
      <vt:lpstr>9. ZAUJÍMAVOSŤ</vt:lpstr>
      <vt:lpstr>10. ZAUJÍMAVOSŤ</vt:lpstr>
      <vt:lpstr>11. Zaujímavosť</vt:lpstr>
      <vt:lpstr>12. ZAUJÍMAVOSŤ</vt:lpstr>
      <vt:lpstr>13. ZAUJÍMAVOSŤ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ZAUJÍMAVOSTI AFRIKY</dc:title>
  <dc:creator>Lívia</dc:creator>
  <cp:lastModifiedBy>Lívia</cp:lastModifiedBy>
  <cp:revision>5</cp:revision>
  <dcterms:created xsi:type="dcterms:W3CDTF">2021-12-15T10:18:21Z</dcterms:created>
  <dcterms:modified xsi:type="dcterms:W3CDTF">2021-12-15T10:58:25Z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