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876CD-A8EF-4811-9012-42C35089D1E4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4316-0C08-45A7-A60E-6DC029B50A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876CD-A8EF-4811-9012-42C35089D1E4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4316-0C08-45A7-A60E-6DC029B50A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876CD-A8EF-4811-9012-42C35089D1E4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4316-0C08-45A7-A60E-6DC029B50A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876CD-A8EF-4811-9012-42C35089D1E4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4316-0C08-45A7-A60E-6DC029B50A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876CD-A8EF-4811-9012-42C35089D1E4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4316-0C08-45A7-A60E-6DC029B50A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876CD-A8EF-4811-9012-42C35089D1E4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4316-0C08-45A7-A60E-6DC029B50A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876CD-A8EF-4811-9012-42C35089D1E4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4316-0C08-45A7-A60E-6DC029B50A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876CD-A8EF-4811-9012-42C35089D1E4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4316-0C08-45A7-A60E-6DC029B50A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876CD-A8EF-4811-9012-42C35089D1E4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4316-0C08-45A7-A60E-6DC029B50A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876CD-A8EF-4811-9012-42C35089D1E4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4316-0C08-45A7-A60E-6DC029B50A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876CD-A8EF-4811-9012-42C35089D1E4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4316-0C08-45A7-A60E-6DC029B50A4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F876CD-A8EF-4811-9012-42C35089D1E4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3944316-0C08-45A7-A60E-6DC029B50A4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523176" cy="259627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POŠKODENIA A OCHORENIA TRÁVIACEJ SÚSTAVY </a:t>
            </a:r>
            <a:br>
              <a:rPr lang="sk-SK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ročník BIOLÓGIA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tx1"/>
                </a:solidFill>
              </a:rPr>
              <a:t>Mgr. Katarína Tabaková </a:t>
            </a:r>
            <a:endParaRPr lang="sk-SK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93792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Žltačka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nazývaná aj chorobou ”špinavých rúk”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vírusové ochorenie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poškodzuje pečeň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rozširuje sa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nedodržaním </a:t>
            </a:r>
          </a:p>
          <a:p>
            <a:pPr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hygieny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najmä po použití</a:t>
            </a:r>
          </a:p>
          <a:p>
            <a:pPr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toalety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zltack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1214422"/>
            <a:ext cx="2738446" cy="33266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93792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Alkoholizmus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nadmerné pitie  alkoholických nápojov</a:t>
            </a:r>
          </a:p>
          <a:p>
            <a:pPr>
              <a:buNone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poškodzuje pečeň(cirhóza), obličky, nervovú sústavu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alkoh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708920"/>
            <a:ext cx="2752727" cy="2061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 descr="alkoholizm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420888"/>
            <a:ext cx="3204922" cy="24005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Ďakujem za pozornosť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4" name="Zástupný symbol obsahu 3" descr="traviaca s.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01073" y="530225"/>
            <a:ext cx="1987891" cy="4187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/>
          <a:lstStyle/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Príčiny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poškodenia a ochorenia  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nesprávne stravovacie návyky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pokazené a nezdravé potraviny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stres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vnútorné parazity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stre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492896"/>
            <a:ext cx="2319339" cy="2392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 descr="parazi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2136488"/>
            <a:ext cx="1816025" cy="1200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ok 5" descr="obezi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7554" y="3429000"/>
            <a:ext cx="2547438" cy="1495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ok 6" descr="nezdrave pot.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43636" y="2285992"/>
            <a:ext cx="2481493" cy="2124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Hladovanie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nedostatočný príjem živín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prejavuje sa ubúdaním telesnej hmotnosti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dochádza k psychickým ochoreniam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anorexii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alebo bulímii</a:t>
            </a:r>
          </a:p>
          <a:p>
            <a:endParaRPr lang="sk-SK" dirty="0"/>
          </a:p>
        </p:txBody>
      </p:sp>
      <p:pic>
        <p:nvPicPr>
          <p:cNvPr id="4" name="Picture 2" descr="Hladovan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492896"/>
            <a:ext cx="3816424" cy="2547049"/>
          </a:xfrm>
          <a:prstGeom prst="rect">
            <a:avLst/>
          </a:prstGeom>
          <a:noFill/>
        </p:spPr>
      </p:pic>
      <p:pic>
        <p:nvPicPr>
          <p:cNvPr id="5" name="Obrázok 4" descr="hladovan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2132856"/>
            <a:ext cx="2315086" cy="28547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Civilizačné ochorenia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548680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zapríčinené hlavne zlozvykmi v stravovaní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obezita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vredové ochorenia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rakovina 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vred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1071546"/>
            <a:ext cx="1785932" cy="2381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 descr="obezita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1428736"/>
            <a:ext cx="2352676" cy="1754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ok 5" descr="rakovina_hrubeho_creva_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3501008"/>
            <a:ext cx="2214578" cy="15037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49776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Obezita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Príčiny: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prejedanie sa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stavba jedla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nedostatok pohybu</a:t>
            </a:r>
            <a:r>
              <a:rPr lang="sk-SK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sk-SK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k-SK" sz="32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Dôsledky: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hromadenie tuku v tele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choroby srdca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ciev, kĺbov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nižší priemerný vek</a:t>
            </a:r>
            <a:endParaRPr lang="sk-SK" dirty="0"/>
          </a:p>
        </p:txBody>
      </p:sp>
      <p:pic>
        <p:nvPicPr>
          <p:cNvPr id="4" name="Picture 2" descr="Hlavné príčiny prejedania sa – 6 dôvodov, prečo sa prejedáme | eOtazky.s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268760"/>
            <a:ext cx="2399219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93792"/>
          </a:xfrm>
        </p:spPr>
        <p:txBody>
          <a:bodyPr/>
          <a:lstStyle/>
          <a:p>
            <a:pPr algn="ctr"/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Anorexia</a:t>
            </a:r>
            <a:endParaRPr lang="sk-SK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skreslená predstava o svojom tele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odmietanie potravy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nadmerné cvičenie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používanie  preháňadiel a zvracanie</a:t>
            </a:r>
          </a:p>
          <a:p>
            <a:endParaRPr lang="sk-SK" dirty="0"/>
          </a:p>
        </p:txBody>
      </p:sp>
      <p:pic>
        <p:nvPicPr>
          <p:cNvPr id="4" name="Picture 2" descr="Poruchy príjmu potravy u detí: Môžu za to rodičia? - Dámskajaz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538351"/>
            <a:ext cx="3312368" cy="2402818"/>
          </a:xfrm>
          <a:prstGeom prst="rect">
            <a:avLst/>
          </a:prstGeom>
          <a:noFill/>
        </p:spPr>
      </p:pic>
      <p:pic>
        <p:nvPicPr>
          <p:cNvPr id="5" name="Picture 4" descr="Anorexia - typy príznakov; medzi hlavné príčiny anorexia u žien - Deti a  rodičia 2017 - Dámske magazine 20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564904"/>
            <a:ext cx="3937317" cy="2194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965800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Bulímia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opakované  záchvaty  prejedania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najčastejšie sa riešia vyvolaním zvracania</a:t>
            </a:r>
          </a:p>
          <a:p>
            <a:endParaRPr lang="sk-SK" dirty="0"/>
          </a:p>
        </p:txBody>
      </p:sp>
      <p:pic>
        <p:nvPicPr>
          <p:cNvPr id="4" name="Picture 4" descr="Ako sa zbaviť bulímia sam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20888"/>
            <a:ext cx="3338736" cy="2448272"/>
          </a:xfrm>
          <a:prstGeom prst="rect">
            <a:avLst/>
          </a:prstGeom>
          <a:noFill/>
        </p:spPr>
      </p:pic>
      <p:pic>
        <p:nvPicPr>
          <p:cNvPr id="5" name="Picture 2" descr="Bulímia: Aké má príčiny, príznaky, dôsledky a liečbu? | Zdravoté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0683" y="2564905"/>
            <a:ext cx="4321758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93792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Zápcha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spôsobuje ju konzumácia potravy chudobnej na vlákninu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málo pohybu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ak je dlhodobá, môže spôsobiť rakovinu hrubého čreva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Picture 2" descr="Je to vážnejšie než si myslíte: Čo robí zápcha s vaším tel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852936"/>
            <a:ext cx="6179840" cy="1888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93792"/>
          </a:xfrm>
        </p:spPr>
        <p:txBody>
          <a:bodyPr/>
          <a:lstStyle/>
          <a:p>
            <a:pPr algn="ctr"/>
            <a:r>
              <a:rPr lang="sk-SK" b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Hnačka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prejav nesprávnej činnosti čriev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prejedanie sa, ťažko stráviteľné jedlo, pokazené potraviny ...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spôsobuje dehydratáciu (odvodnenie) organizmu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hnack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928934"/>
            <a:ext cx="3584954" cy="2228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 descr="hnac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2428868"/>
            <a:ext cx="2527120" cy="2728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</TotalTime>
  <Words>184</Words>
  <Application>Microsoft Office PowerPoint</Application>
  <PresentationFormat>Prezentácia na obrazovke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Aspekt</vt:lpstr>
      <vt:lpstr>POŠKODENIA A OCHORENIA TRÁVIACEJ SÚSTAVY  7. ročník BIOLÓGIA</vt:lpstr>
      <vt:lpstr>    Príčiny poškodenia a ochorenia  TS</vt:lpstr>
      <vt:lpstr>Hladovanie</vt:lpstr>
      <vt:lpstr>Civilizačné ochorenia</vt:lpstr>
      <vt:lpstr>Obezita</vt:lpstr>
      <vt:lpstr>Anorexia</vt:lpstr>
      <vt:lpstr>Bulímia</vt:lpstr>
      <vt:lpstr>Zápcha</vt:lpstr>
      <vt:lpstr>Hnačka</vt:lpstr>
      <vt:lpstr>Žltačka</vt:lpstr>
      <vt:lpstr>Alkoholizmus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POŠKODENIA A OCHORENIA TRÁVIACEJ SÚSTAVY  7. ročník BIOLÓGIA</dc:title>
  <dc:creator>zakladnaskolasol@gmail.com</dc:creator>
  <cp:lastModifiedBy>zakladnaskolasol@gmail.com</cp:lastModifiedBy>
  <cp:revision>4</cp:revision>
  <dcterms:created xsi:type="dcterms:W3CDTF">2021-12-19T09:08:08Z</dcterms:created>
  <dcterms:modified xsi:type="dcterms:W3CDTF">2021-12-19T13:12:14Z</dcterms:modified>
</cp:coreProperties>
</file>