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70" r:id="rId7"/>
    <p:sldId id="260" r:id="rId8"/>
    <p:sldId id="262" r:id="rId9"/>
    <p:sldId id="269" r:id="rId10"/>
    <p:sldId id="263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21. 12. 2021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%C5%A0%C5%A5uka" TargetMode="External"/><Relationship Id="rId3" Type="http://schemas.openxmlformats.org/officeDocument/2006/relationships/hyperlink" Target="https://sk.wikipedia.org/wiki/Tule%C5%88_bajkalsk%C3%BD" TargetMode="External"/><Relationship Id="rId7" Type="http://schemas.openxmlformats.org/officeDocument/2006/relationships/hyperlink" Target="https://sk.wikipedia.org/w/index.php?title=Mie%C5%88&amp;action=edit&amp;redlink=1" TargetMode="External"/><Relationship Id="rId2" Type="http://schemas.openxmlformats.org/officeDocument/2006/relationships/hyperlink" Target="https://sk.wikipedia.org/wiki/Endem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Jeseter" TargetMode="External"/><Relationship Id="rId5" Type="http://schemas.openxmlformats.org/officeDocument/2006/relationships/hyperlink" Target="https://sk.wikipedia.org/w/index.php?title=Lie%C5%88&amp;action=edit&amp;redlink=1" TargetMode="External"/><Relationship Id="rId4" Type="http://schemas.openxmlformats.org/officeDocument/2006/relationships/hyperlink" Target="https://sk.wikipedia.org/w/index.php?title=Sih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72200" y="304800"/>
            <a:ext cx="2667000" cy="1470025"/>
          </a:xfrm>
        </p:spPr>
        <p:txBody>
          <a:bodyPr/>
          <a:lstStyle/>
          <a:p>
            <a:r>
              <a:rPr lang="sk-SK" dirty="0" smtClean="0"/>
              <a:t>Bajkal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62200" y="3276600"/>
            <a:ext cx="2590800" cy="17526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5943600" cy="439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192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Dno</a:t>
            </a:r>
            <a:br>
              <a:rPr lang="sk-SK" dirty="0" smtClean="0"/>
            </a:br>
            <a:r>
              <a:rPr lang="sk-SK" dirty="0" smtClean="0"/>
              <a:t>Bajkalu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Kotlina jazera sa rozkladá priamo uprostred Bajkalská riftové sústavy . Podľa geofyzikálneho výskumu sa pod vodnou masou v rôznych častiach kotliny nachádzajú usadené vrstvy s hrúbkou až 6000 m Za začiatok vytvárania Bajkalská prepadliny. Tektonické pohyby pokračujú aj v súčasnej dobe, o čom svedčí mnohé zemetrasenia v oblasti, ktoré sú niekedy sprevádzané viditeľným prepadom častí brehov a dna jazera. </a:t>
            </a:r>
            <a:endParaRPr lang="sk-SK" dirty="0"/>
          </a:p>
        </p:txBody>
      </p:sp>
      <p:pic>
        <p:nvPicPr>
          <p:cNvPr id="5122" name="Picture 2" descr="Materiál o BAIKAL. Vek jazera BAIKAL. Unikátna fauna a fló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4325" y="228600"/>
            <a:ext cx="5019675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Prítoky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Do Bajkalu ústia 336 riek a riečok, z ktorých najväčšie sú Selengy , </a:t>
            </a:r>
            <a:r>
              <a:rPr lang="sk-SK" dirty="0" err="1" smtClean="0"/>
              <a:t>Barguzin</a:t>
            </a:r>
            <a:r>
              <a:rPr lang="sk-SK" dirty="0" smtClean="0"/>
              <a:t> ,Horná </a:t>
            </a:r>
            <a:r>
              <a:rPr lang="sk-SK" dirty="0" err="1" smtClean="0"/>
              <a:t>Angara</a:t>
            </a:r>
            <a:r>
              <a:rPr lang="sk-SK" dirty="0" smtClean="0"/>
              <a:t>, Turka a Sněžnaja . Odteká z neho Angara . Ročné množstvo zrážok uprostred jazera a na severe je 200 až 350 mm , na juhu 500 až 900 mm. Je tu veľa horúcich prameňov. Rozdiel pripadá na prítok podzemných vôd . Priemerná dlhodobá úroveň hladiny jazera stúpla približne o 1 m po postavení Irkutskej priehrady . </a:t>
            </a:r>
          </a:p>
          <a:p>
            <a:endParaRPr lang="sk-SK" dirty="0"/>
          </a:p>
        </p:txBody>
      </p:sp>
      <p:pic>
        <p:nvPicPr>
          <p:cNvPr id="4" name="Obrázok 3" descr="Angara – Wikipéd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066800"/>
            <a:ext cx="2569210" cy="256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Angara by tavamav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4958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Fauna a flóra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V jazere vyskytuje 2 630 rôznych druhov rastlín a živočíchov, pričom 2/3 z nich sú zriedkavé miestne </a:t>
            </a:r>
            <a:r>
              <a:rPr lang="sk-SK" dirty="0" smtClean="0">
                <a:hlinkClick r:id="rId2" tooltip="Endemit"/>
              </a:rPr>
              <a:t>endemity</a:t>
            </a:r>
            <a:r>
              <a:rPr lang="sk-SK" dirty="0" smtClean="0"/>
              <a:t> (teda organizmy, ktoré žijú len na tomto jazere, nenájdeme ich nikde inde na svete). Patrí medzi ne napr. jediný </a:t>
            </a:r>
            <a:r>
              <a:rPr lang="sk-SK" dirty="0" smtClean="0">
                <a:hlinkClick r:id="rId3" tooltip="Tuleň bajkalský"/>
              </a:rPr>
              <a:t>sladkovodný tuleň</a:t>
            </a:r>
            <a:r>
              <a:rPr lang="sk-SK" dirty="0" smtClean="0"/>
              <a:t> na svete či živorodá hlboko vodná ryba „golomjanka“, telo ktorej obsahuje do 30 % tuku. Z ďalších rýb sa v Bajkale vyskytujú najmä </a:t>
            </a:r>
            <a:r>
              <a:rPr lang="sk-SK" dirty="0" smtClean="0">
                <a:hlinkClick r:id="rId4" tooltip="Sih (stránka neexistuje)"/>
              </a:rPr>
              <a:t>sih</a:t>
            </a:r>
            <a:r>
              <a:rPr lang="sk-SK" dirty="0" smtClean="0"/>
              <a:t>, </a:t>
            </a:r>
            <a:r>
              <a:rPr lang="sk-SK" dirty="0" smtClean="0">
                <a:hlinkClick r:id="rId5" tooltip="Lieň (stránka neexistuje)"/>
              </a:rPr>
              <a:t>lieň</a:t>
            </a:r>
            <a:r>
              <a:rPr lang="sk-SK" dirty="0" smtClean="0"/>
              <a:t>, </a:t>
            </a:r>
            <a:r>
              <a:rPr lang="sk-SK" dirty="0" smtClean="0">
                <a:hlinkClick r:id="rId6" tooltip="Jeseter"/>
              </a:rPr>
              <a:t>jeseter</a:t>
            </a:r>
            <a:r>
              <a:rPr lang="sk-SK" dirty="0" smtClean="0"/>
              <a:t>, </a:t>
            </a:r>
            <a:r>
              <a:rPr lang="sk-SK" dirty="0" smtClean="0">
                <a:hlinkClick r:id="rId7" tooltip="Mieň (stránka neexistuje)"/>
              </a:rPr>
              <a:t>mieň</a:t>
            </a:r>
            <a:r>
              <a:rPr lang="sk-SK" dirty="0" smtClean="0"/>
              <a:t>, </a:t>
            </a:r>
            <a:r>
              <a:rPr lang="sk-SK" dirty="0" smtClean="0">
                <a:hlinkClick r:id="rId8" tooltip="Šťuka"/>
              </a:rPr>
              <a:t>šťuka</a:t>
            </a:r>
            <a:r>
              <a:rPr lang="sk-SK" dirty="0" smtClean="0"/>
              <a:t> a  cicavcov je najznámejší Nerpa - tuleň bajkalský , v súčasnej dobe kriticky ohrozený nezákonným lovom 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Živočíchy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Nerpa</a:t>
            </a:r>
            <a:endParaRPr lang="sk-SK" sz="36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Hrúzy</a:t>
            </a:r>
            <a:endParaRPr lang="sk-SK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3889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62200"/>
            <a:ext cx="2977691" cy="223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Bajkal ryby: zoznam, opis - Povahy 20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029200"/>
            <a:ext cx="353758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Zaujímavosť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Bajkal</a:t>
            </a:r>
            <a:r>
              <a:rPr lang="sk-SK" dirty="0" smtClean="0"/>
              <a:t> je najhlbšie a najstaršie jazero na svete. V jazere je sústredená 1/5 svetových zásob povrchovej sladkej vody. Nachádza sa v Rusku, v južnej časti Východnej Sibíri. Po Kaspickom mori je druhým najväčším ruským jazerom.     V roku 1996 bolo zapísané do svetového zoznamu dedičstva UNESCO.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Pohľad na Bajkal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 flipV="1">
            <a:off x="1752600" y="2514599"/>
            <a:ext cx="2362200" cy="18288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Poloha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Bajkal sa nachádza na juhu Sibírskej platformy pozdĺž Sajano-Bajkalskej sutúry, kaledónskeho horstva. </a:t>
            </a:r>
            <a:r>
              <a:rPr lang="sk-SK" baseline="30000" dirty="0" smtClean="0"/>
              <a:t> </a:t>
            </a:r>
            <a:r>
              <a:rPr lang="sk-SK" dirty="0" smtClean="0"/>
              <a:t>Dnešný Bajkal je tvorený tromi menšími sedimentačnými panvami (južnou, centrálnou a severnou).</a:t>
            </a:r>
            <a:endParaRPr lang="sk-SK" dirty="0"/>
          </a:p>
        </p:txBody>
      </p:sp>
      <p:pic>
        <p:nvPicPr>
          <p:cNvPr id="4" name="Obrázok 3" descr="Bajkalské jazero – najhlbšie jazero sveta | Blog Invia.s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038600"/>
            <a:ext cx="44805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r>
              <a:rPr lang="sk-SK" dirty="0" smtClean="0"/>
              <a:t>V zime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457200"/>
            <a:ext cx="4572000" cy="5791200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V zime si na brehoch jazera môžeme všimnúť ľadové jaskyne. Explózie nastávajú každoročne približne v tých istých oblastiach jazera. Vďaka prasklinám v ľade ryby v jazere nezahynú      od nedostatku kyslíka. Bajkalský ľad je, mimochodom, veľmi priezračný – a keďže cezeň prenikajú slnečné lúče, vo vode sa hromadne tvoria riasy nevyhnutné na tvorbu kyslíka.</a:t>
            </a:r>
            <a:endParaRPr lang="sk-SK" dirty="0"/>
          </a:p>
        </p:txBody>
      </p:sp>
      <p:pic>
        <p:nvPicPr>
          <p:cNvPr id="4" name="Obrázok 3" descr="Oko tajgy: Najzaujímavejšie fakty o jazere Bajkal - Vedelisteze.s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38709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Ľadové kryhy</a:t>
            </a:r>
            <a:endParaRPr lang="sk-SK" dirty="0"/>
          </a:p>
        </p:txBody>
      </p:sp>
      <p:pic>
        <p:nvPicPr>
          <p:cNvPr id="4" name="Picture 2" descr="http://www.topnawebe.sk/wp-content/uploads/2015/02/neuveritelna-mista-na-svet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05000"/>
            <a:ext cx="4572000" cy="3429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685800" y="1447800"/>
            <a:ext cx="312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V zime si na brehoch jazera môžeme všimnúť ľadové jaskyne a snehové nánosy. Ku koncu zimy dosahuje hrúbka ľadu na Bajkale asi 1 m a v zálivoch až 2 m. Pri silnom mraze trhliny lámu ľad a z neho vznikajú samostatné kryhy. </a:t>
            </a:r>
            <a:endParaRPr lang="sk-SK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91200"/>
          </a:xfrm>
        </p:spPr>
        <p:txBody>
          <a:bodyPr>
            <a:normAutofit/>
          </a:bodyPr>
          <a:lstStyle/>
          <a:p>
            <a:r>
              <a:rPr lang="sk-SK" dirty="0" smtClean="0"/>
              <a:t>Bajkal k sebe odjakživa pútal pozornosť. Prvé vedomosti o jazere boli získané v polovici 17. storočia. V 2. polovici 17. storočia bolo jazero prvýkrát geograficky popísané a boli podniknuté prvé pokusy o vytvorenie mapy .    V rokoch 1771 až 1772 vykonali účastníci expedície Ruskej akadémie vied.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Mapa</a:t>
            </a:r>
            <a:endParaRPr lang="sk-SK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37" y="1295400"/>
            <a:ext cx="88081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Pohľad na Bajkalské jazero z vesmíru</a:t>
            </a:r>
            <a:endParaRPr lang="sk-SK" dirty="0"/>
          </a:p>
        </p:txBody>
      </p:sp>
      <p:pic>
        <p:nvPicPr>
          <p:cNvPr id="4" name="Zástupný symbol obsahu 3" descr="https://upload.wikimedia.org/wikipedia/commons/thumb/c/ce/Baikal-S1999276045323.png/220px-Baikal-S199927604532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70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400</Words>
  <Application>Microsoft Office PowerPoint</Application>
  <PresentationFormat>Prezentácia na obrazovke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Bajkal</vt:lpstr>
      <vt:lpstr>Zaujímavosť</vt:lpstr>
      <vt:lpstr>Pohľad na Bajkal</vt:lpstr>
      <vt:lpstr>Poloha</vt:lpstr>
      <vt:lpstr>V zime</vt:lpstr>
      <vt:lpstr>Ľadové kryhy</vt:lpstr>
      <vt:lpstr>História</vt:lpstr>
      <vt:lpstr>Mapa</vt:lpstr>
      <vt:lpstr>Pohľad na Bajkalské jazero z vesmíru</vt:lpstr>
      <vt:lpstr>Dno Bajkalu</vt:lpstr>
      <vt:lpstr>Prítoky</vt:lpstr>
      <vt:lpstr>Fauna a flóra</vt:lpstr>
      <vt:lpstr>Živočíchy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Bajkal</dc:title>
  <dc:creator>HPProBook</dc:creator>
  <cp:lastModifiedBy>Iveta Nemcova</cp:lastModifiedBy>
  <cp:revision>18</cp:revision>
  <dcterms:created xsi:type="dcterms:W3CDTF">2013-02-12T16:01:14Z</dcterms:created>
  <dcterms:modified xsi:type="dcterms:W3CDTF">2021-12-21T08:24:24Z</dcterms:modified>
</cp:coreProperties>
</file>