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D5-9CBC-4189-8439-4BBCFB62A0CC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BB3D-CA6E-471E-84FE-54DB5F86DC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D5-9CBC-4189-8439-4BBCFB62A0CC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BB3D-CA6E-471E-84FE-54DB5F86DC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D5-9CBC-4189-8439-4BBCFB62A0CC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BB3D-CA6E-471E-84FE-54DB5F86DC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D5-9CBC-4189-8439-4BBCFB62A0CC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BB3D-CA6E-471E-84FE-54DB5F86DC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D5-9CBC-4189-8439-4BBCFB62A0CC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C4BB3D-CA6E-471E-84FE-54DB5F86DC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D5-9CBC-4189-8439-4BBCFB62A0CC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BB3D-CA6E-471E-84FE-54DB5F86DC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D5-9CBC-4189-8439-4BBCFB62A0CC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BB3D-CA6E-471E-84FE-54DB5F86DC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D5-9CBC-4189-8439-4BBCFB62A0CC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BB3D-CA6E-471E-84FE-54DB5F86DC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D5-9CBC-4189-8439-4BBCFB62A0CC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BB3D-CA6E-471E-84FE-54DB5F86DC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D5-9CBC-4189-8439-4BBCFB62A0CC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BB3D-CA6E-471E-84FE-54DB5F86DC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D5-9CBC-4189-8439-4BBCFB62A0CC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BB3D-CA6E-471E-84FE-54DB5F86DC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E02FD5-9CBC-4189-8439-4BBCFB62A0CC}" type="datetimeFigureOut">
              <a:rPr lang="sk-SK" smtClean="0"/>
              <a:pPr/>
              <a:t>20. 12. 2021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C4BB3D-CA6E-471E-84FE-54DB5F86DCA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Hmyz žijúci v lese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  <a:p>
            <a:pPr algn="r"/>
            <a:r>
              <a:rPr lang="sk-SK" dirty="0" smtClean="0"/>
              <a:t>Ing. Marcela </a:t>
            </a:r>
            <a:r>
              <a:rPr lang="sk-SK" dirty="0" err="1" smtClean="0"/>
              <a:t>Nadzamová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Húseničiar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Užitočný</a:t>
            </a:r>
          </a:p>
          <a:p>
            <a:r>
              <a:rPr lang="sk-SK" dirty="0" smtClean="0"/>
              <a:t>Požiera húsenice mníšky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3554" name="Picture 2" descr="Nahuby.sk - Fotografia - húseničiar hnedý Calosoma inquis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14620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Roháč obyčajný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Náš najväčší chrobák</a:t>
            </a:r>
          </a:p>
          <a:p>
            <a:r>
              <a:rPr lang="sk-SK" dirty="0" smtClean="0"/>
              <a:t>Žije v dubových lesoch</a:t>
            </a:r>
          </a:p>
          <a:p>
            <a:r>
              <a:rPr lang="sk-SK" dirty="0" smtClean="0"/>
              <a:t>Živí sa odumierajúcim drevom</a:t>
            </a:r>
          </a:p>
          <a:p>
            <a:endParaRPr lang="sk-SK" dirty="0"/>
          </a:p>
        </p:txBody>
      </p:sp>
      <p:pic>
        <p:nvPicPr>
          <p:cNvPr id="22530" name="Picture 2" descr="Z mojej kuchyne i fotoaparátu ...: Roháč veľk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94379"/>
            <a:ext cx="3611841" cy="2406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dirty="0" smtClean="0"/>
              <a:t>Ďakujem za </a:t>
            </a:r>
            <a:r>
              <a:rPr lang="sk-SK" sz="2800" dirty="0" smtClean="0"/>
              <a:t>pozornosť</a:t>
            </a:r>
            <a:endParaRPr lang="sk-SK" sz="2800" dirty="0"/>
          </a:p>
        </p:txBody>
      </p:sp>
      <p:pic>
        <p:nvPicPr>
          <p:cNvPr id="10" name="Zástupný symbol obrázka 9" descr="Tapeta Listnatý les 29253.jpg.larg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00" r="5000"/>
          <a:stretch>
            <a:fillRect/>
          </a:stretch>
        </p:blipFill>
        <p:spPr>
          <a:xfrm>
            <a:off x="1071539" y="1357298"/>
            <a:ext cx="6900906" cy="4437077"/>
          </a:xfrm>
        </p:spPr>
      </p:pic>
      <p:sp>
        <p:nvSpPr>
          <p:cNvPr id="9" name="Zástupný symbol textu 8"/>
          <p:cNvSpPr>
            <a:spLocks noGrp="1"/>
          </p:cNvSpPr>
          <p:nvPr>
            <p:ph type="body" sz="half" idx="2"/>
          </p:nvPr>
        </p:nvSpPr>
        <p:spPr>
          <a:xfrm flipH="1" flipV="1">
            <a:off x="10572792" y="642917"/>
            <a:ext cx="2357454" cy="523869"/>
          </a:xfrm>
        </p:spPr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Hmyz – spoločné znaky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Telo – hlava, hruď a bruško</a:t>
            </a:r>
          </a:p>
          <a:p>
            <a:r>
              <a:rPr lang="sk-SK" dirty="0"/>
              <a:t>n</a:t>
            </a:r>
            <a:r>
              <a:rPr lang="sk-SK" dirty="0" smtClean="0"/>
              <a:t>a hlave -  zložené oči, 1 pár tykadiel, ústne orgány</a:t>
            </a:r>
          </a:p>
          <a:p>
            <a:r>
              <a:rPr lang="sk-SK" dirty="0" smtClean="0"/>
              <a:t> na hrudi - 3 páry nôh, 2 páry krídel</a:t>
            </a:r>
          </a:p>
          <a:p>
            <a:r>
              <a:rPr lang="sk-SK" dirty="0" smtClean="0"/>
              <a:t> na brušku – </a:t>
            </a:r>
            <a:r>
              <a:rPr lang="sk-SK" dirty="0" err="1" smtClean="0"/>
              <a:t>kladielko</a:t>
            </a:r>
            <a:r>
              <a:rPr lang="sk-SK" dirty="0" smtClean="0"/>
              <a:t>, žihadlo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   </a:t>
            </a: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Mravec lesný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Žije v mravenisku</a:t>
            </a:r>
          </a:p>
          <a:p>
            <a:r>
              <a:rPr lang="sk-SK" dirty="0" smtClean="0"/>
              <a:t>Robotnice – neplodné samice, bez krídel, vyhľadávajú potravu, starajú sa o vajíčka, larvy</a:t>
            </a:r>
          </a:p>
          <a:p>
            <a:r>
              <a:rPr lang="sk-SK" dirty="0" smtClean="0"/>
              <a:t>Samce – okrídlené, oplodnenie samice – </a:t>
            </a:r>
            <a:r>
              <a:rPr lang="sk-SK" dirty="0" err="1" smtClean="0"/>
              <a:t>kráľovny</a:t>
            </a:r>
            <a:endParaRPr lang="sk-SK" dirty="0" smtClean="0"/>
          </a:p>
          <a:p>
            <a:r>
              <a:rPr lang="sk-SK" dirty="0" smtClean="0"/>
              <a:t>Samica – kráľovná- okrídlená, znáša vajíčka</a:t>
            </a: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Mravec lesný</a:t>
            </a:r>
            <a:endParaRPr lang="sk-SK" dirty="0"/>
          </a:p>
        </p:txBody>
      </p:sp>
      <p:pic>
        <p:nvPicPr>
          <p:cNvPr id="1026" name="Picture 2" descr="Mravec obyčajný – hmyz | dezinsekcia | DDD Emergenc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Lykožrút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Žije pod kôrou starých a odumretých stromov</a:t>
            </a:r>
          </a:p>
          <a:p>
            <a:r>
              <a:rPr lang="sk-SK" dirty="0" smtClean="0"/>
              <a:t>Pri premnožení je škodlivý</a:t>
            </a:r>
          </a:p>
          <a:p>
            <a:r>
              <a:rPr lang="sk-SK" dirty="0" smtClean="0"/>
              <a:t>Živý sa lykom</a:t>
            </a:r>
          </a:p>
          <a:p>
            <a:endParaRPr lang="sk-SK" dirty="0"/>
          </a:p>
        </p:txBody>
      </p:sp>
      <p:sp>
        <p:nvSpPr>
          <p:cNvPr id="18434" name="AutoShape 2" descr="ForestPortal Lykožrút smrekov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36" name="AutoShape 4" descr="ForestPortal Lykožrút smrekov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8438" name="Picture 6" descr="Lykožrút smrekov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876"/>
            <a:ext cx="214313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Mníška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Motýľ</a:t>
            </a:r>
          </a:p>
          <a:p>
            <a:r>
              <a:rPr lang="sk-SK" dirty="0" smtClean="0"/>
              <a:t>Húsenice sa živia ihličím smrekov a borovíc</a:t>
            </a:r>
          </a:p>
          <a:p>
            <a:r>
              <a:rPr lang="sk-SK" dirty="0" smtClean="0"/>
              <a:t>Pri premnožení sú húsenice škodlivé</a:t>
            </a:r>
          </a:p>
          <a:p>
            <a:endParaRPr lang="sk-SK" dirty="0"/>
          </a:p>
        </p:txBody>
      </p:sp>
      <p:pic>
        <p:nvPicPr>
          <p:cNvPr id="20482" name="Picture 2" descr="Nahuby.sk - Fotografia - mníška obyčajná Lymantria monacha Linnaeus, 17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00438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Lumok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Užitočný</a:t>
            </a:r>
          </a:p>
          <a:p>
            <a:r>
              <a:rPr lang="sk-SK" dirty="0" err="1" smtClean="0"/>
              <a:t>Kladielkom</a:t>
            </a:r>
            <a:r>
              <a:rPr lang="sk-SK" dirty="0" smtClean="0"/>
              <a:t> prepichne kôru a znesie vajíčko do larvy hmyzu pod kôrou</a:t>
            </a:r>
          </a:p>
          <a:p>
            <a:r>
              <a:rPr lang="sk-SK" dirty="0" smtClean="0"/>
              <a:t>Po vyliahnutí larva </a:t>
            </a:r>
            <a:r>
              <a:rPr lang="sk-SK" dirty="0" err="1" smtClean="0"/>
              <a:t>lumka</a:t>
            </a:r>
            <a:r>
              <a:rPr lang="sk-SK" dirty="0" smtClean="0"/>
              <a:t> škodlivú larvu zožerie</a:t>
            </a:r>
          </a:p>
          <a:p>
            <a:endParaRPr lang="sk-SK" dirty="0"/>
          </a:p>
        </p:txBody>
      </p:sp>
      <p:pic>
        <p:nvPicPr>
          <p:cNvPr id="21506" name="Picture 2" descr="Lumek veliký – Wikiped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048304"/>
            <a:ext cx="3071834" cy="25705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Svietivka svätojánska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Má na brušku svetielkujúce orgány</a:t>
            </a:r>
          </a:p>
          <a:p>
            <a:r>
              <a:rPr lang="sk-SK" dirty="0" smtClean="0"/>
              <a:t>Živí sa hmyzom</a:t>
            </a:r>
          </a:p>
          <a:p>
            <a:r>
              <a:rPr lang="sk-SK" dirty="0" smtClean="0"/>
              <a:t>Lietať vedia iba </a:t>
            </a:r>
            <a:r>
              <a:rPr lang="sk-SK" dirty="0" err="1" smtClean="0"/>
              <a:t>samčekovia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Svetluška, Boh a my « CASD Trn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0"/>
            <a:ext cx="2786082" cy="19573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Fúzač veľký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Žije v dubových lesoch</a:t>
            </a:r>
          </a:p>
          <a:p>
            <a:r>
              <a:rPr lang="sk-SK" dirty="0" smtClean="0"/>
              <a:t>Samec má väčšie fúzy ako samica</a:t>
            </a:r>
          </a:p>
          <a:p>
            <a:r>
              <a:rPr lang="sk-SK" dirty="0" smtClean="0"/>
              <a:t>Živia sa miazgou poranených stromov</a:t>
            </a:r>
          </a:p>
          <a:p>
            <a:endParaRPr lang="sk-SK" dirty="0"/>
          </a:p>
        </p:txBody>
      </p:sp>
      <p:pic>
        <p:nvPicPr>
          <p:cNvPr id="21506" name="Picture 2" descr="Fotografia: Fúzač obrovský | fotky.sme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429000"/>
            <a:ext cx="3000396" cy="22549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190</Words>
  <Application>Microsoft Office PowerPoint</Application>
  <PresentationFormat>Prezentácia na obrazovke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Špička</vt:lpstr>
      <vt:lpstr>Hmyz žijúci v lese</vt:lpstr>
      <vt:lpstr>Hmyz – spoločné znaky</vt:lpstr>
      <vt:lpstr>Mravec lesný</vt:lpstr>
      <vt:lpstr>Mravec lesný</vt:lpstr>
      <vt:lpstr>Lykožrút</vt:lpstr>
      <vt:lpstr>Mníška</vt:lpstr>
      <vt:lpstr>Lumok</vt:lpstr>
      <vt:lpstr>Svietivka svätojánska</vt:lpstr>
      <vt:lpstr>Fúzač veľký</vt:lpstr>
      <vt:lpstr>Húseničiar</vt:lpstr>
      <vt:lpstr>Roháč obyčajný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Hmyz žijúci v lese</dc:title>
  <dc:creator>Marcelka</dc:creator>
  <cp:lastModifiedBy>Marcelka</cp:lastModifiedBy>
  <cp:revision>13</cp:revision>
  <dcterms:created xsi:type="dcterms:W3CDTF">2021-12-20T10:45:34Z</dcterms:created>
  <dcterms:modified xsi:type="dcterms:W3CDTF">2021-12-20T17:33:49Z</dcterms:modified>
</cp:coreProperties>
</file>