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212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07A9ED-C156-4968-86EF-5A6D0737F69E}" type="datetimeFigureOut">
              <a:rPr lang="sk-SK" smtClean="0"/>
              <a:pPr/>
              <a:t>21. 12. 2021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A1D126-9EA0-4EA5-9C90-ABE3745DD94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Matej Korvín - kráľ    s havranom </a:t>
            </a:r>
            <a:br>
              <a:rPr lang="sk-SK" dirty="0" smtClean="0"/>
            </a:br>
            <a:r>
              <a:rPr lang="sk-SK" dirty="0" smtClean="0"/>
              <a:t>v erbe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i="1" dirty="0"/>
          </a:p>
        </p:txBody>
      </p:sp>
      <p:pic>
        <p:nvPicPr>
          <p:cNvPr id="5" name="Obrázok 4" descr="korvi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000372"/>
            <a:ext cx="2571768" cy="3058656"/>
          </a:xfrm>
          <a:prstGeom prst="rect">
            <a:avLst/>
          </a:prstGeom>
        </p:spPr>
      </p:pic>
      <p:pic>
        <p:nvPicPr>
          <p:cNvPr id="6" name="Obrázok 5" descr="uhorske kralovstvo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6" y="2857496"/>
            <a:ext cx="265132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600" dirty="0" smtClean="0"/>
              <a:t>po smrti Mateja Korvína bol zvolený za uhorského kráľa </a:t>
            </a:r>
            <a:r>
              <a:rPr lang="sk-SK" sz="2600" b="1" dirty="0" smtClean="0">
                <a:solidFill>
                  <a:srgbClr val="FF0000"/>
                </a:solidFill>
              </a:rPr>
              <a:t>Vladislav II. </a:t>
            </a:r>
            <a:r>
              <a:rPr lang="sk-SK" sz="2600" b="1" dirty="0" err="1" smtClean="0">
                <a:solidFill>
                  <a:srgbClr val="FF0000"/>
                </a:solidFill>
              </a:rPr>
              <a:t>Jagelovský</a:t>
            </a:r>
            <a:endParaRPr lang="sk-SK" sz="2600" b="1" dirty="0" smtClean="0">
              <a:solidFill>
                <a:srgbClr val="FF0000"/>
              </a:solidFill>
            </a:endParaRPr>
          </a:p>
          <a:p>
            <a:pPr lvl="0"/>
            <a:r>
              <a:rPr lang="sk-SK" sz="2600" dirty="0" smtClean="0"/>
              <a:t>ustupoval požiadavkám šľachty, prikyvoval </a:t>
            </a:r>
            <a:r>
              <a:rPr lang="sk-SK" sz="2600" dirty="0" err="1" smtClean="0"/>
              <a:t>→</a:t>
            </a:r>
            <a:r>
              <a:rPr lang="sk-SK" sz="2600" i="1" dirty="0" err="1" smtClean="0"/>
              <a:t>„</a:t>
            </a:r>
            <a:r>
              <a:rPr lang="sk-SK" sz="2600" i="1" dirty="0" err="1" smtClean="0">
                <a:solidFill>
                  <a:srgbClr val="FF0000"/>
                </a:solidFill>
              </a:rPr>
              <a:t>kráľ</a:t>
            </a:r>
            <a:r>
              <a:rPr lang="sk-SK" sz="2600" i="1" dirty="0" smtClean="0">
                <a:solidFill>
                  <a:srgbClr val="FF0000"/>
                </a:solidFill>
              </a:rPr>
              <a:t> DOBRE“</a:t>
            </a:r>
          </a:p>
          <a:p>
            <a:r>
              <a:rPr lang="sk-SK" sz="2600" u="sng" dirty="0" smtClean="0">
                <a:latin typeface="Times New Roman" pitchFamily="18" charset="0"/>
                <a:cs typeface="Times New Roman" pitchFamily="18" charset="0"/>
              </a:rPr>
              <a:t>bol to neschopný vládca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ktorý uhorskej šľachte vyhovoval </a:t>
            </a:r>
          </a:p>
          <a:p>
            <a:pPr>
              <a:buNone/>
            </a:pP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po absolutistickej vláde Mateja Korvína...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Kráľ </a:t>
            </a:r>
            <a:r>
              <a:rPr lang="sk-SK" i="1" dirty="0" smtClean="0"/>
              <a:t>,,Dobre´´</a:t>
            </a:r>
            <a:endParaRPr lang="sk-SK" i="1" dirty="0"/>
          </a:p>
        </p:txBody>
      </p:sp>
      <p:pic>
        <p:nvPicPr>
          <p:cNvPr id="4" name="Picture 2" descr="http://upload.wikimedia.org/wikipedia/commons/thumb/6/6c/Vladislaus_II_of_Bohemia_and_Hungary.jpg/170px-Vladislaus_II_of_Bohemia_and_Hung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5" y="3643314"/>
            <a:ext cx="2355309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sz="2400" dirty="0" smtClean="0"/>
              <a:t> za jeho vlády </a:t>
            </a:r>
            <a:r>
              <a:rPr lang="sk-SK" sz="2400" b="1" i="1" dirty="0" smtClean="0">
                <a:solidFill>
                  <a:srgbClr val="FF0000"/>
                </a:solidFill>
              </a:rPr>
              <a:t>sedliacke povstanie Juraja Dóžu</a:t>
            </a:r>
            <a:r>
              <a:rPr lang="sk-SK" sz="2400" dirty="0" smtClean="0">
                <a:solidFill>
                  <a:srgbClr val="FF0000"/>
                </a:solidFill>
              </a:rPr>
              <a:t> – </a:t>
            </a:r>
            <a:r>
              <a:rPr lang="sk-SK" sz="2400" b="1" dirty="0" smtClean="0">
                <a:solidFill>
                  <a:srgbClr val="FF0000"/>
                </a:solidFill>
              </a:rPr>
              <a:t>1514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pPr lvl="1"/>
            <a:r>
              <a:rPr lang="sk-SK" sz="2400" b="1" dirty="0" smtClean="0">
                <a:solidFill>
                  <a:srgbClr val="FF0000"/>
                </a:solidFill>
              </a:rPr>
              <a:t>1525 – 1526</a:t>
            </a:r>
            <a:r>
              <a:rPr lang="sk-SK" sz="2400" dirty="0" smtClean="0">
                <a:solidFill>
                  <a:srgbClr val="FF0000"/>
                </a:solidFill>
              </a:rPr>
              <a:t> – </a:t>
            </a:r>
            <a:r>
              <a:rPr lang="sk-SK" sz="2400" b="1" i="1" dirty="0" smtClean="0">
                <a:solidFill>
                  <a:srgbClr val="FF0000"/>
                </a:solidFill>
              </a:rPr>
              <a:t>banícke povstanie</a:t>
            </a:r>
            <a:endParaRPr lang="sk-SK" sz="2000" dirty="0" smtClean="0">
              <a:solidFill>
                <a:srgbClr val="FF0000"/>
              </a:solidFill>
            </a:endParaRPr>
          </a:p>
          <a:p>
            <a:pPr lvl="0"/>
            <a:r>
              <a:rPr lang="sk-SK" dirty="0" smtClean="0"/>
              <a:t>rozvrat Uhorska bol zavŕšený </a:t>
            </a:r>
            <a:r>
              <a:rPr lang="sk-SK" dirty="0" smtClean="0">
                <a:solidFill>
                  <a:srgbClr val="FF0000"/>
                </a:solidFill>
              </a:rPr>
              <a:t>bitkou pri Moháči (1526)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končí sa obdobie stredoveku</a:t>
            </a:r>
          </a:p>
          <a:p>
            <a:pPr>
              <a:buNone/>
            </a:pPr>
            <a:r>
              <a:rPr lang="sk-SK" dirty="0" smtClean="0"/>
              <a:t> a začína </a:t>
            </a:r>
            <a:r>
              <a:rPr lang="sk-SK" b="1" dirty="0" smtClean="0"/>
              <a:t>obdobie novoveku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Vláda Vladislava II. </a:t>
            </a:r>
            <a:endParaRPr lang="sk-SK" dirty="0"/>
          </a:p>
        </p:txBody>
      </p:sp>
      <p:pic>
        <p:nvPicPr>
          <p:cNvPr id="1026" name="Picture 2" descr="https://historyweb.dennikn.sk/uploads/9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14818"/>
            <a:ext cx="3956313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8490" y="1928802"/>
            <a:ext cx="7756263" cy="4357718"/>
          </a:xfrm>
        </p:spPr>
        <p:txBody>
          <a:bodyPr/>
          <a:lstStyle/>
          <a:p>
            <a:r>
              <a:rPr lang="sk-SK" dirty="0" smtClean="0"/>
              <a:t>Prajem vám pekný deň </a:t>
            </a:r>
            <a:r>
              <a:rPr lang="sk-SK" dirty="0" smtClean="0">
                <a:sym typeface="Wingdings" pitchFamily="2" charset="2"/>
              </a:rPr>
              <a:t></a:t>
            </a:r>
            <a:br>
              <a:rPr lang="sk-SK" dirty="0" smtClean="0">
                <a:sym typeface="Wingdings" pitchFamily="2" charset="2"/>
              </a:rPr>
            </a:br>
            <a:r>
              <a:rPr lang="sk-SK" dirty="0" smtClean="0">
                <a:sym typeface="Wingdings" pitchFamily="2" charset="2"/>
              </a:rPr>
              <a:t/>
            </a:r>
            <a:br>
              <a:rPr lang="sk-SK" dirty="0" smtClean="0">
                <a:sym typeface="Wingdings" pitchFamily="2" charset="2"/>
              </a:rPr>
            </a:br>
            <a:r>
              <a:rPr lang="sk-SK" dirty="0" smtClean="0">
                <a:sym typeface="Wingdings" pitchFamily="2" charset="2"/>
              </a:rPr>
              <a:t/>
            </a:r>
            <a:br>
              <a:rPr lang="sk-SK" dirty="0" smtClean="0">
                <a:sym typeface="Wingdings" pitchFamily="2" charset="2"/>
              </a:rPr>
            </a:br>
            <a:r>
              <a:rPr lang="sk-SK" dirty="0" smtClean="0">
                <a:sym typeface="Wingdings" pitchFamily="2" charset="2"/>
              </a:rPr>
              <a:t>                              </a:t>
            </a:r>
            <a:r>
              <a:rPr lang="sk-SK" sz="1600" b="1" dirty="0" smtClean="0">
                <a:sym typeface="Wingdings" pitchFamily="2" charset="2"/>
              </a:rPr>
              <a:t>Mgr. Miroslav Ferko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800" dirty="0" smtClean="0"/>
              <a:t> po smrti Ladislava Pohrobka – uhorská šľachta zvolila za kráľa </a:t>
            </a:r>
            <a:r>
              <a:rPr lang="sk-SK" sz="2800" b="1" i="1" dirty="0" smtClean="0"/>
              <a:t>Mateja </a:t>
            </a:r>
            <a:r>
              <a:rPr lang="sk-SK" sz="2800" b="1" i="1" dirty="0" err="1" smtClean="0"/>
              <a:t>Huňadyho</a:t>
            </a:r>
            <a:r>
              <a:rPr lang="sk-SK" sz="2800" b="1" i="1" dirty="0" smtClean="0"/>
              <a:t> (Korvína)</a:t>
            </a:r>
            <a:endParaRPr lang="sk-SK" sz="2800" dirty="0" smtClean="0"/>
          </a:p>
          <a:p>
            <a:endParaRPr lang="sk-SK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Matej </a:t>
            </a:r>
            <a:r>
              <a:rPr lang="sk-SK" dirty="0" err="1" smtClean="0"/>
              <a:t>Huňady</a:t>
            </a:r>
            <a:r>
              <a:rPr lang="sk-SK" dirty="0" smtClean="0"/>
              <a:t> (Korvín)</a:t>
            </a:r>
            <a:endParaRPr lang="sk-SK" dirty="0"/>
          </a:p>
        </p:txBody>
      </p:sp>
      <p:pic>
        <p:nvPicPr>
          <p:cNvPr id="1026" name="Picture 2" descr="http://upload.wikimedia.org/wikipedia/commons/thumb/a/a2/Ladislas_the_Posthumous_001.jpg/220px-Ladislas_the_Posthumous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1928794" cy="171451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0" y="621166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Ladislav Pohrobok </a:t>
            </a:r>
          </a:p>
          <a:p>
            <a:pPr algn="ctr"/>
            <a:r>
              <a:rPr lang="sk-SK" b="1" dirty="0" smtClean="0"/>
              <a:t>Habsburský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028" name="AutoShape 4" descr="data:image/jpeg;base64,/9j/4AAQSkZJRgABAQAAAQABAAD/2wCEAAkGBhMSERQUExQUFRUWGRwaGBgXGRsYGBoaHxcfGxwaGh0fHCYfGBwjGiAYHy8gJScpLCwsFx4xNTAqNSYsLCkBCQoKDgwOGg8PGiklHB0sLCwsKSkpKSwpKSwpKSksKSkpLCksLCkpKSkpKSwpLCkpKSksLCkpLCwsLCksLCkpKf/AABEIAKgA8AMBIgACEQEDEQH/xAAbAAACAwEBAQAAAAAAAAAAAAAEBQIDBgABB//EAEsQAAIBAgQDBQMIBggEBQUAAAECEQMhAAQSMQVBUQYTImFxMoGRFCNCUqGxwdEzYnKS4fAVJENTgqKy8TRjk9IWRFRzwgeDo7Pj/8QAGgEAAgMBAQAAAAAAAAAAAAAAAQIAAwQFBv/EACkRAAICAgIBAwMEAwAAAAAAAAABAhEDIRIxQQQTIjJxgVFhkaEjQvD/2gAMAwEAAhEDEQA/AN+c9UV4MONMwBB3iwkz9mDMtn0qey0xuIuD0I3Bwnytb54CR7DbCPpLvc+fIYhn6pWtR0Aa4Y3tIAAiQJ+ltjOaeJopM4jOEmZ4rXRSxWiFW58Tbfu4lUzWanw9xpjnqmcQShzN8dqwiSvnPrUI66XJ39RytiwVs0CTqoEfsMP/AJHEslDhmwFmOJ00iWBMeyLt+6L4R5ztBWXTeh4lDAw2xHrfAdGsBTLHQDqJYjwg3N59YuemKp5Euh1B9hef7Q1SCaUIvhgkamMkgW2AseZ92CqebzS/2tF/2kZfuc4U5rMqJBBggQzGFMERAJEzfbB78RHctUC3AJ0tYyOR3xmeSa2NxRdmu0NekjO9KmyqCToqENboCu/v6YerVkSMfNeJcRq1QRZUYRGqR1M2vOGlLtTmYmKGgc5MTMGLbgkY2Y1OvkY5Z8fg3AOO1Yxf/i6uaYfVl1PNJJYeomcUr2vzPM5ZR1Ia0zFgZxZTB7sTc6seh8YVu1mcCBhToX5eLUPdPvxw7XZgWLUQbWKNN+W+JxYPfgvJuw+PDjC1u2WYEkCiVGxCuSfONWK6XbTMmIFAzzKuPxxOLJ78P1N6GvhVm+OmnVanomFU6tUe1PIrHLmcZtO29a5PciDEQ3588Ks3xmsWau66IgFQxixMTG0yd5wsoyrQVnia6t2lYxpouPUpB9DqjEst2qGrTWXuz19pR+0R7O43jCnJ1C4kQpPI9fUaT8VOIPmO7rprIVQrgmQQs6YmwjY7gbYx+60zYopo3C1ARIuDz646cZlaKrekxpzzQ+E+o9nAGW4xmWpa++5qIFNYgvp+MTi/HlUxJQaNtOA8xV8ceWFpo1v/AFLz+wn5YgvD6mrUcxUn9lP+3FjAhzTUjfCTjXGK61u5oqi+AOXaWMSRAURsR1xWiVDXNP5RVgUw0gIDJcj6m1sLeL5MpmaAZ2q60qKO8C2gqbeCBz5YnQa2RbKs9WmtarXqatUzNJQYkaQsee5JwaeA0QLqW/aZj95wmzNU06lNqdMVCpM92VuIIiQoBMkWAO2DP6cciRTp+jVgCCORBSQcK2/BYkhhTrup73UtTSl1eoquqkjxDwxeBvGw2x7l84K2YoOtx3VS8RB1JIPQjpjw8PLtQVGUaaYe6BlX2RAEi5JmTPs484fwyqveFK1PUXOp2pFmPX+0AAnl+eHJdB3Ho+S1v2D92D5GFVXhdaojJUrqQwgxSgwd48Zxd8krf3//AONfzwBA4kYnI2wky+Xq1NR+UMIZlgKnI+mCqXC6n/qKvrCf9uIQTcRy3zdKFbwqo1DmoMR0BFj78U8LyUd5UYkBQWI9puuoGISR0+OGGdqopKHMVT1AFOFHn4bDlhDQqtpVlZzIsNIOpfpER0O028XnjLk7LoK1Rdm8+tMsyggWJLeImYMF9e3OMNF4c3yStqhZDFQD5W2FjhNlYUaFU+JWZVEGSDfVIgASPicNeDIRSzFMuWAMAsdX9ksxewmbYQE1SFGToMyppWahhwCbOPqzEraRIxBnYqahHdgg85JcAASospVdXmZxLhzgCneNNO2raTuAP5uce1QalJ6k+HUR75AY+XO/njonGtbQuD6uUiIHMRtAJ3wXmVUKnzYGkkmAJMwL9MLczZm0GxYgGfCfQ7tFthi6pmHAGtFvIEqfsv8AhgKS6Hlgk/kug14LIWVgJNrWGoCPhI92Id4S6nUqqZGogmdokW6G3kcU94hEqGU+R1Ry5xE338sdTpQbSCecyPfI+AwydlEouIQCUJD6TJmRYT0gEj4YEak+qFIAAm/reL9QPjgzM5kDvFYyV52u1uWBhmJfURpULHvn+GCindnmUpkks0dI+jbc+pv8MXZ6prRoDQRvyPnHPnioNNMCCGIiB57Y9zVSafhsI6XkHY9MRhW3bHWUWoqD6u8FSRHQkE/dgHL5aomXWpJjQCSGktbmIg9Ig8hOJVMygpTIYhJhjTPLYWB+F8B5Ud1RoCpllcuIDVH38OqYgxbHOp22egitB2WpVtUIKSMbsytpX/EkEH8eow1KpSyy0zUpswZJggfTBMCbYW0OEillKrGms6gY0/rgwJEkXj3Y0y8KoiwpU/3F/LGmMUhZPwSfilED9LT/AH1/PETxmgN61L98fnj08Mpf3VP9xfywLweimrMAKsCrAsP7tfLDAIZXitH5Wx72np7lROpbnvD5487TJQrJqFakXpKxUakIJI2ufL7cOkySH6K/ujA3E8siqhCJ+kQbDm0dMEBmeKBUo0qlJTUpsPHU7yCBa8bHn4Yi0c8B5aoRURGRHDK3fOykkaWKxz0raw9cOe2fZ+l3DOlNVqF0uOpcCQOsc8W5TKeCsbBizgnyDMfvJwr0h07CcuWFWVYNIVGXu2WAJvJJj2puL4MyxCioZgB2JJsPP0wLlqOurmPE4ipp8Jj+zXyub4C49w8BVTvKnzjG0yGtJnpsMEj7PM3x96kihCrt3rDf9hfxJwtrZn61Wpq5DWZJ8lWA2L6PAFWdQU2+kJk+U/xww7JcNy4L1iylwxUatK6dNrX2mTPniEqgVOzecKA02akSWLaqhPmLQfP8cPuE5wn5qqhSqq35q67a0PPzG4+GG9TMptrX94YV8VzNHVRDw4Zyu6lRKMTrk+zA+JGCLYnqcCqKx8CspYmARJM2MGNumKsxwErRNVSQ4Zg4kFmQMdvMWPnfGgpZHLTanQ/dT8sX18hSKEBKexg6Vt6WgYq9tDc3ZiMgoSsiFgNKvedwxUgzzkz78G8M/wDNcxrmevzY/LC7O5dsuwhvZNhsCCbHmW8XWcNuC1Az1z1Kn4pb8cZZa/79y1qzN0DI0wL9eX5HA2Y1NZZA2aPpkXn7Jx738vpHtayp/eIk/ZiynSak6g3Y2kKbSy6o3DHSOlo88bZZKjo5uHC3P5dAXD2VtCwH1xrIGqx2BgWH2DDXOcFqwIedPiUtdmYLcASLG3O0Yqy7qlM01dFRW9p2KOVDSw9m3NbYobOIdOoMxZQAznQQA5gqxgqYImPjbGZtt2joJJKmSpZiSxRdMCC5khnHtQRI0mwIJwLSIqA6BUF9ukiRF5jePTBeTZtLBaaqCVICkkC3hgwATbriAzNQVS5Kk6fqgAwLX7z2vEbeeHUnYk4Jx2VZXKt7UgX3I3PP3csFUU1agd4Ext69b4JQeAAcrwPv9ZwHXonUwGmWEfaI/wDljajhSfJsmcv420wbTfYdMRzNKFaTFt9h6x+OCaVWxjmwm/lbFeaY6XkAeEwd9htiCp7CXY/JmgvGgzLOOX7JHutjzi06cppXWYWADF9HXbFGXZ+4qXBAU/RbmOqtb3jDKpRBfIkcys+6mTjAlU0v3PQR3EOztXM1abIcsAG3Pegncfq4vzXGK6JrOWAFpmsLSY+of5nDeMA8dcDL1CdgAT6Ag402VlYzeam+Xp/9b/8AnjzKU69M1CKKMXfV+kj6IG+i+3TCKv2izFc/NRRTlbU5naeST78DIlb2lzVcc7taNriIENE+uCiGuTilfvFp9ygcqWE1bQCARIp+fTEc/QzTgDTQEOrDxOfZMgeyOmM7lO0FSlXp1MyQ6hWTVAVhq0N4gLG4It0ON1Tqqyq6nUpAII2IPPBoBk+JZasgq5itQy9WL+JmlVAHhWV2m/vxVWpuaZcZTKWBJhri0/U/3xpe1H/BVx/y28sK8lSPydgbSpG36v24WXQ0S/grE1M1/wC+f/1phVmKiLpbuqVRqjVb1FLk6amkBb8hy8xhnwqgpfNSJ1VCDOxEC2DeybRkhpEXqabbeIx+GAOpKL2jI52iGZddGnT32pGnq+O8YKyuYNOms5akVAHiagxt1Jj7cVZ7ideotIV7WZlPdshPhE7mDEj44c9neMV9dGk8LT0wuqmyswC2gkwTHTrgJbN05JY0+K/kDzdFXTLVKWWpaqq1CVWmGBHhgxF4/HA4pVREZen78vh/2tJD5eHFM/OeIkqNltIvfCU1alx8rT/qv+WJIXBTjtL+z1stVmTk6J/+x+RxCplFarQV8pRVWe5FErPhYxJJGJqr8s1Tv/z2/LHtWrV73LB6yVB3wsrh4Ohr9drYisXLGFeP7LO2CKnycBfD4lgWlQvsiPs9MBdmKkVq6zNqZB6jxAH4YY9rWGvLEfXYfFCeo6dcIWrd1U1LsgkgAiaRNyJ+ob87HGfMr0UQegDPZHx1TTGqXYwZgGdwRt0xVRzbiqjjQXBYsWlTDQLnnHKPTBD1WWq8FY1736fjY4jnKVOoIMgxYjkfyxp9tOJzY55Qm4s6lli53LSWJnkSZkLsBOqxk23E4g+bUIGJJKmWHUjq5m4kCL7YGy+UNQ6fCAo8XODJiRzmIA3Mi+G+XyWXRdVeqtMkQJ8bggyQiftc9oEDecU8d0dDkqsA+Xl/YDNEHUJbU1z+qLCTubTG2Kq3EWKxpYKxt4WANpUDxNEgm3241FOjl6tNKiVxUCl2dbozsbEzqmmoFiYNvXAtem1RofL04kDwOysu0CWUCQAIB089pw6x14K5TtULVqPoZlCmB1/2x6uVKS7HUbXFhvy8sV99UanTqNcuoncagDGqIgzI9Pfi3M1tbDeFHLmbHGiErORmx8XRBluGB3Ekdf5vjjXZkYrGxvJ+6MS16QIuTyPl92KsusU3kQSGuL73gjDlK6L8tTU0KrWJ0kHwyfZ6q0j374b5qmSMnBZSWUSIkTSO0yPswmyiHuXkETTJBKyPZPMEMMOa0JSybGAA1OfTQcc96yL7nex/QG5/JPTVSK9Yy6KZK7FgD9HpjztBkNOVqnXUMLPiaRvz6494txGk9NQrT85TJ8LbBwSdumK+0XFabZesq6mJUgQjRPrpgY0qwCfKN4TAgzEdf1D96/zNuWyvf5mlSllRw7OVMEhYET9EmYJwurV2YalpkCIJaxI8lFyReDbDLsvVJz1KTqPd1b7KR4YIjbz3wa2Rmzp9mMoE0ihTIPVQSet95xmOHcFp0WzlF11d0BUpkzZGVoG/JlPxGH3eVaTd2SnzxlWWQKR3YXJ1SAWB6zOF3GM0PlbhQza8u6Qok6g0fYTE4IllOf4DQXh7P3NPWKM6tN50i89cG8EpE5eCZ/2xRxLPucpUp9xW/QkFiFgeC5MtMe7BXZlpo7HlMiJsPj/Dzwr6Hj2QyNVadTNEmAKpPl7C4o4bxJqORTQfLVuPbN8XZRh3maPIOZ/6anGa4WlTuUiow0r4vEwta8TteTgXRasDy9OqCOIGpXZS9Qvo1BSouNUTJFjsMHcG43XR6dMsKqxp0adJAAs3Xy9+AslkKlSuKWvQwEsS2rSegGoSd9p2x5nKDUiF792bUVKhnBUi0aw0MZ0iI54bkq6K16Wamo8zSdqqaN3HeOyCXuo1H2doxnjRoH/zFUetEH7secOod7WRK3eEEEgM7Ejwz18Jvg7jeQoZenrFNnYkKq94wBJ678pwnZrhJYVxbf4egenlqMQc01+lEj4ice1corVMv3VcO/efTpm0U2NxqE7C3pgXhmfytQRVpGmw/WcqRHW0c7eWGAytGnmMo9LUNbsD4iR+jY7E4C1KiZMvKOm/5O7V0XBy+t1I7w+whF+7PPU0/DCqrRL1X0kMy0wy7XhjKn1Bj34e9tUJGXj+8P8ApjqPvwpyrzmgLewQep8Y3kAj3z64oyPdlEBLkz7cezbSDvp6Xt5e7FOZczMgQL7evPFnFlNLMNTG5GqB0O4GAqMvsAZ5R9hbljVGVxRgniqbY2VlQL3bqXIICIGLFmEatRMB4AEwIExgbIZuotJzRpAtqAGmmzkmATtYECLT7hvidHWaQYBVCVJ66mQkhUUchclicOOylUI7UqkMrhGuPCWaPEJMc1kgc9hhIaZro9zdKs60kZoetSMRKN3iiUYiZBIBE9Y2x5wTsiGmtRrEh1JY6VU6oI0tBmxJlYW+De1+XMioay0ShlVgElRI1ASIMsRAnlgbsnnsqC4Qu1VvG7spVX0/SA2WJ2xa3qxa2JOHsj5emqsQoUsacjVqsCVDfRFyY/PHlCmp3HKftPL0jFGSrKcuC6gpUc6ZFw3fciLkQTP44uy/tEC+/OBvfC49NmX1UbR5pBLCBYCIg3vPTywUpXuXteDzkDAtOkNRIUC/s789/X34uqUbNJNhPQX/ANsXHP8AJZ3P9X1QoPdm+grbTbxCx+zDjMT3GUP69H8ML8oJylQAH9GT4Xn6PNTtg/i2oUaPs+3R0+uobifTnjnN/Nfc70F8TTTGF3aW+WrfsN92KM2MyoB76ndgIFI8zH94dsV8Yy9b5PV1VVI0NMU9PL9oxjWIJTUAUE2sPuwPwuuEzCOuplCvyjeLAnzH24mtNdIJuYETeLYkrAVaV99QPww0eyvM2oOhhm+L1ahVSSFLAyDcAC4+6/ri3hR/rdK4gU3VY5CQYP23wHpmsom0EyB5gYY5bJzmqQkr4HaRvYr1Hnh3Rz8UpOaNDxO+Xrf+2/8ApOFXY8kZZQwEgDnc2tPu546lRepkjUaq4ZqTMQNMeybeziXZNwaAFrBdvSfhzHrHLFfg6seyWXoy+cAMS5Hp80uMpkqqpSRr6yJSCbQsRYG+o3HSOuNdlG+ezW5h1MDf9GPyxlqFEjXSLFNLDwtJGnxG6rIn2PhvhDTivaG3BGb5aO7XwnXIiYTmZ5CYtymMS4nwUUKyO7E09RKyCzlxdKbGZjnJ+rHqe9RcpQptl9JNYgF6m/skgn0vaYGFVevWpk06hR1IDBDDU9JuALSo3jeMTodJ5JfHrr70e8Nr682rEgtfVtY6NrehxX2xzep0pAEin840byQVUfCT8MS4dWnNK2laaXAUchBifP8AjfCPiPEDWaoVnxnePoiwUdCeXvxI7ZX6jT/TSCMjwh6lMVKSpMFSeZJuGM+Rg4eIEqVcktI2puxNjstOOY56hfnjO8KLkshk6mnSCYJAgARyHM+Qw/4HRZarMtM1AgKSpVQHMFwJOwhV+OGcd2ZFkbdJaCO2gtS/bHIHcxsbbHCzJUiubUEm6PEyIhl5H16nDjtPqdVHdt4XUydMHy5ny2wucd3mKTbwlQQLFR4LEfwXbbGbKmXwYo46W76u2ygoAdoYCxJggb7fnhaSEhiYUwVVwSoYmH8EgGCQY8xthrn86rGq1NhMiooCd43siSL6RA/C4wG/D3I+kQ51I7f3gFhMD2hziLWxI2kM6eitsuJKAVNHigGAVZhAYFTBnT7O9jjjmK1FqdvGdAEmIYrp0HlBH0TgjLtBDrrbwzEd1aTcsLyIMwBYYMPAavhfu6dRV/s9bFSSN9W+qNmg4eDdiNJDPiOeytcD5Wj0TEQ4On/Cw5gzbfaRgIUqPcVkyhY02QB6wAiDsiwBLTE9Bh1kc+HT2mSpFw4KvG3jFg1/pCMDZ7iqqBTLanADVBM+yZVbbAtJmJgH0xbYlGXouBRV2RJBEHXGglg8pIib+z5DpiXyNi1xET9vMfzfDPJ5yqzM76HyxaNMWI1AalsNJkk/zOGPEOAPTY6PGoEgCdQE9No+3Exqnsz+oTcdGeXwCNJkWtHxGJ0m1DUfdH0jyA6x1/LHtoIuDFgbHnv0xHLWeIsBA8uv2Ri85vGuy7L0wcsxKhgEb2k28J2YXHww24yPmaJJiKlIk/4hgDIKfkjXAlWIHiB2PMSD8BgzjX/CoTeDSJnyItjlyf8AkX3O9jXw/Ay4hmEhPEntrzG0774hxfNU2oVF1pJRh7Q+r64ITh9LcUqY/wAK/lj3NZRNDeBdjyHT0xtKzDU86uhAJZgBIUTBjnyHxxfQV3qUtSaRJjxSfZPlGC8vT+apeaD7vzwNngJQtBUN0nkcMnsXKvgwqtkx3tMMQZDiTFojb34LyWc7uvSL30o66llpkreBcH88LMwpdl0U9K3Eqsn1IGw984adnMoqZmnECUqi0bhk6fnguSMeHG1TGGU4mvyPRorBu5I/ROADoPMiBizsef6utwfCv3def8T1w6zR+aqfsN/pOM72HvRBvdV3N+e4/HzwDdEYZRgK+akwAyEzsPB9m2EvaV172k9IqXbUGIYGQBIn7YOG+Uhszm1YSPm5BuD4SMZ/tOgXMUhTRBCs0CEmYHTC0WRk4u0RDLUSmNaIyK6lWJm7AyBFiecWOkXxLNZvvqaq6HUoADhokRYFdNyMLM7WbQxakogGG1TFrH2caip2cy4VdQcEgeyz7x5YSTo1Y80V9SElOk5hUkE8gf1Tz9CcRfhjqsVD3azMswVelxuTht/4byoi9ffk1SZ92OrcEy4NFqRS1SCxYsx8JsCZuDyPTEjkMvqKyz5HcK4ezrFGUQ2NZlhiOlJfj4j9uHHZzKrSSpTQQqVGAneLYup5FD9c+rt+ePMpkTNSKpUayYUDnBvI3xYVJJaRHi1M7sy93+tYA8pOsAycKhw0sGL6DLXOqF5RBbVpMbAepJsAZ2h4l8mUF6pYswK0wAGIBuNQuPXCLJ8beQzKAQTYHxgW+kysTIAkiDiFkccpdGnp8LUI2oIrHwXBZQDcqs6dbHfVzMdMDZ7hOql3Qf55wCDWYalCeyyqogkEDaMXZbjKlgNa1CRMe0wPPYDT9pPlghOIAqCraQZkuGe/QEOJ9BPuxGr0Jtdmb4MymooqUl8RJkkgo4tUURc6txtz6YOzfZSlC1Mug0G5pi0g81bk29tj5YH4llRTr+Anxn2iS2msu0k/WWxHlHPDvJVdVPvQ6Co8C/hgixX6RJBnbfyxXB/6jS/UxmfWm06KQBH1h3jj/DsvxOEufVpHQmII9bqJPKxgWx9I4lwrvxqA01B1EK5jpePI7jGJzXDz4hASDNSUBaeUk7ARyxYtMVlvD8sWWmIU6qtMSTLRKlgC0nYMd19Mb/MoWYqC3iidSEoB5QV57mTjFdkcoXrKzBpRC8HbYLMzBG/TnjY03RkYhpH9oUhgx9JbSBe088EDKq+TV51UpRRAnUx6Dwxt1vhJxDs2YDJqnnYiPQFWj3th2WSBpCMvtIoCkNM3llEHew64V5rOop8ZJIuBPrvNMACOXliWxPb5vSFmWyzU6Lowfwqbiw2MzP4Ys4v/AMED0FPa53Xlir+kUNN50K2kgjvCDsbgaQt8E8XUfJUB60/9S457+tfc2VSphKccQKPBW2/unH3jEc52gVQQadWdo0xuOvLBvECO6eD8PXCTi1EmqxOokwE0gHbpP2+WNjdFKViBU0CnDgsbcyImNvL3YLz2Wh6Q16vnEB6XcCw/jgZqaroIZgSDA0hvp84IjE/kdNalHRUYqDSLRP1xeZ8JxIyGkjbrwunIAFx5AW9CJwNVpd3m6JRQzaKsAmOdP6UE/GcPtIXdt9tR+7CqoQ2dy5UgwlWYM793H3HCJOxNUXjO1aiPFJAPEpJqHlIJ9jrOFnY2oO5WPqLIPpvHLpudsOeEKDTYdXqC/wC2wwi7GrFBLXCKP55+nv6YvJEPyts3mfNaR+xsI+0I/raGR+iPu8Qw7pp/W68GPBSv09vGd7T5acwoJJinJFhPiNjbCoL7FPE62um4W4gyeXu64+kawoliABvO0Y+e5tiKZ0gWiPjbGk4nmcrQJRENWrzQOYE/XM2HlhJxuqGGmYTKksztTJ5ktcCNt5GE3E+LU6lSh3amBUX5wyurlABuwj6R/HCrN5h60NVIaPZQWRbchuT5mcRS9WnKgjvFBHIg2v5YaMaFZvqbDmRhVW45Tywru9z3kKoN3PdrAHQeeM9xfitCgGRKFJqmph7CwoBi9sZ75YXcs5WdMWUAADYCOW+HXRZjxOTCsxxB6tZalW7teF2UAGFXyE79RiVSoVbbcDp5xfn6DANA+IlpiIXqSbmPz88WCtpVphmprI6kHmP55YDOhBKKo9OaU2YTuMMMrxpl0qrkRtJ+jvpHMD0icJKmYCtFyeQA63+OId0SZbdgdIFzykeW98NQJuL7VjbMcaqVjJYBV9iBa0GVmwExsOmGqcXK6agSO8UahbVP6gkM48pAuMZekIEE2Em+w6/d/MY1nDuCVlpArSPz3iBkAoQfCSTJMggxyM4pmqdozZIrikNm4hTEAsOmkwNMHmsQpB2AH+LFtOima1aSC6/TBupvAIvAN7zbHzziaNTqFX9pT4iG1XmTPrc4ZcGzho1FckwPaEz4eo8wcWUK8Ca+PY67JVWGZzNJytJyidZkE6tNxO4IP2Wu1zvaCmkkvq0g6dxsdpk2t9nuxLjGVBenmkgAgU6uxBU7G4iB5g78onGIzpjw6gdJI1CykAxI+z44JXgxqbfLwF8S481ViGmGEgEyJ8+v8cC5d/DNr7AW6/DcYEKGBMgqb+h/n7MENRUWNQr1tA+PxxDoRjx6Q0ytckqVUqWDK2mLgKTBm0/bhrxlQcmD0CH7owmorAVkIZ1mGmQREQY6XwbW4oGyvdsIZSqMRewI8XwxlyRbkmijLB9j2vlqrCO8p6T/AMs+v95hXnOOFZCVKdRzaEptblc64GCeN5yXTLg6dQLOZuF2Cj9o/ADzxWmYpUwFEKIsg9r4C5+GDkycdUZYwvYgzOTqAIFRiUW4AFiTItO2/wAMe5J1c6ZCiZ0gXkQbk/dAw4/pJO91Q+kqF9htwZHLzOBs6tKowq02GpILDYlecjcxe+FhlfTX5HcUw9eIkjRmPnKfJgqll82EX9R8MGigrVKHcsFDrUipTC3jRPLTf0wGoG8iPvxRwgxnUC21LUJA2JGm8bT540LZQ0aPL8EZdq9WLmBpAkmSfZ64T9jKk0hIghR6RPXy/EY09JbicZ/shSiis7iVtsQGMHyO/wDIw3gEQij/AMZXH/LpH/M4wi7UQMypPOl7/b+30w5NCc9UuVmkh8JiYZh0wu4+qLWXV4iKZIJ3B1AW9cAd9iGvQdoBU3E6bTHU8p6DFwqU1XSAE8iNJPn5+uLsnVZiyhS9Um4GyjlJ2Ufxw4yfZgSGrkOeSD2B682PmfhghEuQovWHzelVuO8cwotuBu32euNDw/hWVosHeulSoPpM6hRb6KzA+3EuJcPpL3MUqcmqosq7X8sPqVJVsFUegj7IxBGz5v2ooqamtGRwzPZWBIuDt5x9uFWVQAwY/Aj+fvw67XccNauKa/o6TQYPtNsfhf44RGkSzLMLz81j2fvwUdHCnxslQo0WYjTPQna0bYjXywD6VBBAuVuYOK6VIjUYIgWvH+9sT4Y5LOTJJAmd7k/7e7ELFvVHlHJBlO4IMAWJncSef8cfReCZKicoalGmil1JJa49CxvpF/hj59w9YLDzm3pjZf8A0+z4Ar0WNlMj0Mz9kfbiGf1EKgmgThnDlZUqGiAaLqH8U6gIiVidWqd4uIvy1WY4yGQmSpmLQdzaCbXFwT+GM3U4ktFqqlXljCqTOsbPy8QDqTNjLmN4wir9pKuoqpWCWjwyIk9Ym/kN/LE7MsVKYw7RV6boElhoOnT4VRBEgG0uec+mM3l68gLuR+Hn+WDeHM6KajambmzjVB5aTudVwZ6Ypq5KCLkORrBsIb6S+m22AmbMKlFUzW9kM4IejVPgceEHpEMm30ZBuRAYdMJnyj0alWm51FWsfrKR4WM7k7HzxXk+IEaKinnJvBBFtJIvG49+HnaV0r06VemwJQFXIudJ0wG6MDePXfEAl7eW/DMtVBRmVl8PP9X81v7sXUaOo+LZBDecTpPw+7EM1DEiLkCbDpfzxRSo/MI+xHgY8/Ig8r29+J2am6dMYZfhvikkmwuPCY9fwnHJRUlglMM0gMWJ9pjCrMEyT8MVrmopG51A2PmbCcNez1ILWoD9Yk+cITJPMycQTLSg2jqmRZa9RWcyEUE8iBudxabbz5nBGXy+XSfm0XzYDxeYk3xdxHLH5t0C6g1QC24J1QDtJi1ue2B6efVlsRNrAy0nkQQD9mMmVOzDjaa2FPSoi5VI66RAwDnqNJlnSICkypgjrt5YJpSbqmnzbSoPkIvN8eZlGbWjkKFgOVJYXOwMbkX2wkIO7C5opyXD3WlTqUzrUqCyG7DzU8/TfAuUCvnaAIDCHHkfZn340lLi9FVCrrMWAWm5H2DAiZ2iay1kp19QDXWk0MDYzbew+HPG5GcZcN4JQapU1UaRipaUB5A88Bdjqk0AOSlx/m6en83wZw7irhqhGWrtqfUICi0AfSYdMK+xghWHQt/rP8ft6DEJHsOW2fadjQF+Q8Z54p4pwunWrpUNdUCqQygqC1/rT4Rvy54tztFHzwV0VgaM+IA31+eD/wCjaMj5unI2hV/LAGYu4bn8rSDqr0kAc21DoPOTgv8Apuj/AHikeU/lg8xtgPhdu8H/ADG+/EACZ/iCP3YTU0VEJhGNhz2w1biqclcg9Kb/AJYJpDFmIA+TcZ4I9F2IBFMk92Tbz03Ez648yuTYjVNog9es+mN/m+FDNUcxSmGFQ6GPJtII91yPfjBZHOtTkMulkswO4I1SPjHrg2bvT5E9eQfN5ZqcgzB5D8PyxRlcyo5ttF7j06dcNMzWDXKAxsGJEe+NrbYqq5eBrJpqDyANveTiWaWmnYPkW+ccmwgQfjv1ONB2Xrf1zQT7aeG20G/xFsZynsNItzbmffBGGvB1FLMUXuJYjxG5JExI5SBy+/EFy7x0anjXD01opmJE8zDjSJ8tSrbzPXGQ4rkimYrIoAUNKdbgE/CR7sbvi570NpW4Rjc8xBUQN5Km82CeeM9x8AZhiDM06bJPMjUD7z4cE5/p3U0gWjqVvx9MA8dzShlg3W/u2I+BxSOLOfojVAusmOoKm8jrirM1kNzpBIupt7/4YVHTck9IhVqAEjcPuJvq5Ha0i2GHZrMoHNOrJSqIe8C30veLE+XnhZVzKmkE1kwItcT64jla0wTuLHncXnzvfDIrmlLQ34tk3p1TTudB32kbhjz25+RwHlqg7t6ZO7GfvF/Ik/DGozyjMZalmGALoCrg3kSBPK4MH/FjN90vfXEalFr7gwd/dgBxz5JX40ynvC9NljxAifdeR7sOeABTXohmMNr6EbC0Ha09MKc5SKkVEIPIxsV/CMNOBma1EBGEMTtzIkx12/mcQGbcWairSVqlNSCD3sT1iTE2Jj8cJsll17pGNJAFaQQRrLB/oyIHiEe1Iw7zVZKeZEliSQTuFiDJ3vpgG1vEMUZRUQ1aGoh++YRNvHLhvSSR6jBqzkgmbyzp3j92NLVErQHugQgtAK3n1AGPdGuqFCCklQ96BbWdGkabWAkzudyLYL7Sz3fdqoLOrM3XSIEWI5lU64hm37uvTRQz6KYQ3+k8G5J6ID78CtEsaqcUcGHzS+//AFHFIzNb+5H/AFB/24F4ec1Tpqgo0zpEEmtE+f6M4AxpKJvjLdk6UBj5vE7/AKS9/h/lw1yedzDu693SUoQCe9ZgZAPKmMK+yfssOjVJI2/SkR1mZ/zeWCSPZbxCsqZ5GYhR3JEn9sfxwS3HqI+mbbwrGPsx5jsFKxmQ/p+nNlrH0pP+WOymd0mp4KplyR4DsY647HYD0ALpcSebZesf3B974sGbrNEUCP2nUfdOOx2AArofKKXet3KnW+u9UADwqu8c46Yx3Hsq+ard7SWmrgQ4DyHjaDAlgJBiRtjsdirJkaeh4adoQJWYOA6srG0Nz9D7sW/LlF2MeVhz2P8AJx2OxdHaRuhkbjZCvxtYbSYJvYff8R8MWZHjiBlLNADAk39knS0eiyfhj3HYfiip5pNUfSsvxBqisJAb2lG0D6p6x5b7euH40hDUitgoqoL38Okib9GHwnHY7CmXD9aKaFJapOoalBMHZgOk+REYqzXDytwQyj6JsfcQPvGOx2Fb2deEVJbK6bgIVJKG0A3n0iBPxwFQISoBBhre8XGPcdhkI1X4Y/7MZpVqmlUJKP4AJO7EdOsD90YE4vlqlGuKbBjpBGubEGII6HHY7AKqrLS87BcooC1HM6IiPrEfxt+eGPY4s9ZAZIU8uukjpGOx2IDM6j+DZ8Xy01qD2LXUSTzXYC8CVEnzHTAmeytNnUgVu8TwnQtmUbBiYFhsZGOx2Cc04uHqPWeYBUsvMFb06KnYsWJYiOYF8WNl4NMvGpqhZ/UqbecC3uGOx2AwoYqMW01x5jsAJDhn6euOhQ/5MJ+yqAK+x+cq3G36U7+do/weeOx2Cwx7P//Z"/>
          <p:cNvSpPr>
            <a:spLocks noChangeAspect="1" noChangeArrowheads="1"/>
          </p:cNvSpPr>
          <p:nvPr/>
        </p:nvSpPr>
        <p:spPr bwMode="auto">
          <a:xfrm>
            <a:off x="155575" y="-762000"/>
            <a:ext cx="22860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data:image/jpeg;base64,/9j/4AAQSkZJRgABAQAAAQABAAD/2wCEAAkGBhMSERQUExQUFRUWGRwaGBgXGRsYGBoaHxcfGxwaGh0fHCYfGBwjGiAYHy8gJScpLCwsFx4xNTAqNSYsLCkBCQoKDgwOGg8PGiklHB0sLCwsKSkpKSwpKSwpKSksKSkpLCksLCkpKSkpKSwpLCkpKSksLCkpLCwsLCksLCkpKf/AABEIAKgA8AMBIgACEQEDEQH/xAAbAAACAwEBAQAAAAAAAAAAAAAEBQIDBgABB//EAEsQAAIBAgQDBQMIBggEBQUAAAECEQMhAAQSMQVBUQYTImFxMoGRFCNCUqGxwdEzYnKS4fAVJENTgqKy8TRjk9IWRFRzwgeDo7Pj/8QAGgEAAgMBAQAAAAAAAAAAAAAAAQIAAwQFBv/EACkRAAICAgIBAwMEAwAAAAAAAAABAhEDIRIxQQQTIjJxgVFhkaEjQvD/2gAMAwEAAhEDEQA/AN+c9UV4MONMwBB3iwkz9mDMtn0qey0xuIuD0I3Bwnytb54CR7DbCPpLvc+fIYhn6pWtR0Aa4Y3tIAAiQJ+ltjOaeJopM4jOEmZ4rXRSxWiFW58Tbfu4lUzWanw9xpjnqmcQShzN8dqwiSvnPrUI66XJ39RytiwVs0CTqoEfsMP/AJHEslDhmwFmOJ00iWBMeyLt+6L4R5ztBWXTeh4lDAw2xHrfAdGsBTLHQDqJYjwg3N59YuemKp5Euh1B9hef7Q1SCaUIvhgkamMkgW2AseZ92CqebzS/2tF/2kZfuc4U5rMqJBBggQzGFMERAJEzfbB78RHctUC3AJ0tYyOR3xmeSa2NxRdmu0NekjO9KmyqCToqENboCu/v6YerVkSMfNeJcRq1QRZUYRGqR1M2vOGlLtTmYmKGgc5MTMGLbgkY2Y1OvkY5Z8fg3AOO1Yxf/i6uaYfVl1PNJJYeomcUr2vzPM5ZR1Ia0zFgZxZTB7sTc6seh8YVu1mcCBhToX5eLUPdPvxw7XZgWLUQbWKNN+W+JxYPfgvJuw+PDjC1u2WYEkCiVGxCuSfONWK6XbTMmIFAzzKuPxxOLJ78P1N6GvhVm+OmnVanomFU6tUe1PIrHLmcZtO29a5PciDEQ3588Ks3xmsWau66IgFQxixMTG0yd5wsoyrQVnia6t2lYxpouPUpB9DqjEst2qGrTWXuz19pR+0R7O43jCnJ1C4kQpPI9fUaT8VOIPmO7rprIVQrgmQQs6YmwjY7gbYx+60zYopo3C1ARIuDz646cZlaKrekxpzzQ+E+o9nAGW4xmWpa++5qIFNYgvp+MTi/HlUxJQaNtOA8xV8ceWFpo1v/AFLz+wn5YgvD6mrUcxUn9lP+3FjAhzTUjfCTjXGK61u5oqi+AOXaWMSRAURsR1xWiVDXNP5RVgUw0gIDJcj6m1sLeL5MpmaAZ2q60qKO8C2gqbeCBz5YnQa2RbKs9WmtarXqatUzNJQYkaQsee5JwaeA0QLqW/aZj95wmzNU06lNqdMVCpM92VuIIiQoBMkWAO2DP6cciRTp+jVgCCORBSQcK2/BYkhhTrup73UtTSl1eoquqkjxDwxeBvGw2x7l84K2YoOtx3VS8RB1JIPQjpjw8PLtQVGUaaYe6BlX2RAEi5JmTPs484fwyqveFK1PUXOp2pFmPX+0AAnl+eHJdB3Ho+S1v2D92D5GFVXhdaojJUrqQwgxSgwd48Zxd8krf3//AONfzwBA4kYnI2wky+Xq1NR+UMIZlgKnI+mCqXC6n/qKvrCf9uIQTcRy3zdKFbwqo1DmoMR0BFj78U8LyUd5UYkBQWI9puuoGISR0+OGGdqopKHMVT1AFOFHn4bDlhDQqtpVlZzIsNIOpfpER0O028XnjLk7LoK1Rdm8+tMsyggWJLeImYMF9e3OMNF4c3yStqhZDFQD5W2FjhNlYUaFU+JWZVEGSDfVIgASPicNeDIRSzFMuWAMAsdX9ksxewmbYQE1SFGToMyppWahhwCbOPqzEraRIxBnYqahHdgg85JcAASospVdXmZxLhzgCneNNO2raTuAP5uce1QalJ6k+HUR75AY+XO/njonGtbQuD6uUiIHMRtAJ3wXmVUKnzYGkkmAJMwL9MLczZm0GxYgGfCfQ7tFthi6pmHAGtFvIEqfsv8AhgKS6Hlgk/kug14LIWVgJNrWGoCPhI92Id4S6nUqqZGogmdokW6G3kcU94hEqGU+R1Ry5xE338sdTpQbSCecyPfI+AwydlEouIQCUJD6TJmRYT0gEj4YEak+qFIAAm/reL9QPjgzM5kDvFYyV52u1uWBhmJfURpULHvn+GCindnmUpkks0dI+jbc+pv8MXZ6prRoDQRvyPnHPnioNNMCCGIiB57Y9zVSafhsI6XkHY9MRhW3bHWUWoqD6u8FSRHQkE/dgHL5aomXWpJjQCSGktbmIg9Ig8hOJVMygpTIYhJhjTPLYWB+F8B5Ud1RoCpllcuIDVH38OqYgxbHOp22egitB2WpVtUIKSMbsytpX/EkEH8eow1KpSyy0zUpswZJggfTBMCbYW0OEillKrGms6gY0/rgwJEkXj3Y0y8KoiwpU/3F/LGmMUhZPwSfilED9LT/AH1/PETxmgN61L98fnj08Mpf3VP9xfywLweimrMAKsCrAsP7tfLDAIZXitH5Wx72np7lROpbnvD5487TJQrJqFakXpKxUakIJI2ufL7cOkySH6K/ujA3E8siqhCJ+kQbDm0dMEBmeKBUo0qlJTUpsPHU7yCBa8bHn4Yi0c8B5aoRURGRHDK3fOykkaWKxz0raw9cOe2fZ+l3DOlNVqF0uOpcCQOsc8W5TKeCsbBizgnyDMfvJwr0h07CcuWFWVYNIVGXu2WAJvJJj2puL4MyxCioZgB2JJsPP0wLlqOurmPE4ipp8Jj+zXyub4C49w8BVTvKnzjG0yGtJnpsMEj7PM3x96kihCrt3rDf9hfxJwtrZn61Wpq5DWZJ8lWA2L6PAFWdQU2+kJk+U/xww7JcNy4L1iylwxUatK6dNrX2mTPniEqgVOzecKA02akSWLaqhPmLQfP8cPuE5wn5qqhSqq35q67a0PPzG4+GG9TMptrX94YV8VzNHVRDw4Zyu6lRKMTrk+zA+JGCLYnqcCqKx8CspYmARJM2MGNumKsxwErRNVSQ4Zg4kFmQMdvMWPnfGgpZHLTanQ/dT8sX18hSKEBKexg6Vt6WgYq9tDc3ZiMgoSsiFgNKvedwxUgzzkz78G8M/wDNcxrmevzY/LC7O5dsuwhvZNhsCCbHmW8XWcNuC1Az1z1Kn4pb8cZZa/79y1qzN0DI0wL9eX5HA2Y1NZZA2aPpkXn7Jx738vpHtayp/eIk/ZiynSak6g3Y2kKbSy6o3DHSOlo88bZZKjo5uHC3P5dAXD2VtCwH1xrIGqx2BgWH2DDXOcFqwIedPiUtdmYLcASLG3O0Yqy7qlM01dFRW9p2KOVDSw9m3NbYobOIdOoMxZQAznQQA5gqxgqYImPjbGZtt2joJJKmSpZiSxRdMCC5khnHtQRI0mwIJwLSIqA6BUF9ukiRF5jePTBeTZtLBaaqCVICkkC3hgwATbriAzNQVS5Kk6fqgAwLX7z2vEbeeHUnYk4Jx2VZXKt7UgX3I3PP3csFUU1agd4Ext69b4JQeAAcrwPv9ZwHXonUwGmWEfaI/wDljajhSfJsmcv420wbTfYdMRzNKFaTFt9h6x+OCaVWxjmwm/lbFeaY6XkAeEwd9htiCp7CXY/JmgvGgzLOOX7JHutjzi06cppXWYWADF9HXbFGXZ+4qXBAU/RbmOqtb3jDKpRBfIkcys+6mTjAlU0v3PQR3EOztXM1abIcsAG3Pegncfq4vzXGK6JrOWAFpmsLSY+of5nDeMA8dcDL1CdgAT6Ag402VlYzeam+Xp/9b/8AnjzKU69M1CKKMXfV+kj6IG+i+3TCKv2izFc/NRRTlbU5naeST78DIlb2lzVcc7taNriIENE+uCiGuTilfvFp9ygcqWE1bQCARIp+fTEc/QzTgDTQEOrDxOfZMgeyOmM7lO0FSlXp1MyQ6hWTVAVhq0N4gLG4It0ON1Tqqyq6nUpAII2IPPBoBk+JZasgq5itQy9WL+JmlVAHhWV2m/vxVWpuaZcZTKWBJhri0/U/3xpe1H/BVx/y28sK8lSPydgbSpG36v24WXQ0S/grE1M1/wC+f/1phVmKiLpbuqVRqjVb1FLk6amkBb8hy8xhnwqgpfNSJ1VCDOxEC2DeybRkhpEXqabbeIx+GAOpKL2jI52iGZddGnT32pGnq+O8YKyuYNOms5akVAHiagxt1Jj7cVZ7ideotIV7WZlPdshPhE7mDEj44c9neMV9dGk8LT0wuqmyswC2gkwTHTrgJbN05JY0+K/kDzdFXTLVKWWpaqq1CVWmGBHhgxF4/HA4pVREZen78vh/2tJD5eHFM/OeIkqNltIvfCU1alx8rT/qv+WJIXBTjtL+z1stVmTk6J/+x+RxCplFarQV8pRVWe5FErPhYxJJGJqr8s1Tv/z2/LHtWrV73LB6yVB3wsrh4Ohr9drYisXLGFeP7LO2CKnycBfD4lgWlQvsiPs9MBdmKkVq6zNqZB6jxAH4YY9rWGvLEfXYfFCeo6dcIWrd1U1LsgkgAiaRNyJ+ob87HGfMr0UQegDPZHx1TTGqXYwZgGdwRt0xVRzbiqjjQXBYsWlTDQLnnHKPTBD1WWq8FY1736fjY4jnKVOoIMgxYjkfyxp9tOJzY55Qm4s6lli53LSWJnkSZkLsBOqxk23E4g+bUIGJJKmWHUjq5m4kCL7YGy+UNQ6fCAo8XODJiRzmIA3Mi+G+XyWXRdVeqtMkQJ8bggyQiftc9oEDecU8d0dDkqsA+Xl/YDNEHUJbU1z+qLCTubTG2Kq3EWKxpYKxt4WANpUDxNEgm3241FOjl6tNKiVxUCl2dbozsbEzqmmoFiYNvXAtem1RofL04kDwOysu0CWUCQAIB089pw6x14K5TtULVqPoZlCmB1/2x6uVKS7HUbXFhvy8sV99UanTqNcuoncagDGqIgzI9Pfi3M1tbDeFHLmbHGiErORmx8XRBluGB3Ekdf5vjjXZkYrGxvJ+6MS16QIuTyPl92KsusU3kQSGuL73gjDlK6L8tTU0KrWJ0kHwyfZ6q0j374b5qmSMnBZSWUSIkTSO0yPswmyiHuXkETTJBKyPZPMEMMOa0JSybGAA1OfTQcc96yL7nex/QG5/JPTVSK9Yy6KZK7FgD9HpjztBkNOVqnXUMLPiaRvz6494txGk9NQrT85TJ8LbBwSdumK+0XFabZesq6mJUgQjRPrpgY0qwCfKN4TAgzEdf1D96/zNuWyvf5mlSllRw7OVMEhYET9EmYJwurV2YalpkCIJaxI8lFyReDbDLsvVJz1KTqPd1b7KR4YIjbz3wa2Rmzp9mMoE0ihTIPVQSet95xmOHcFp0WzlF11d0BUpkzZGVoG/JlPxGH3eVaTd2SnzxlWWQKR3YXJ1SAWB6zOF3GM0PlbhQza8u6Qok6g0fYTE4IllOf4DQXh7P3NPWKM6tN50i89cG8EpE5eCZ/2xRxLPucpUp9xW/QkFiFgeC5MtMe7BXZlpo7HlMiJsPj/Dzwr6Hj2QyNVadTNEmAKpPl7C4o4bxJqORTQfLVuPbN8XZRh3maPIOZ/6anGa4WlTuUiow0r4vEwta8TteTgXRasDy9OqCOIGpXZS9Qvo1BSouNUTJFjsMHcG43XR6dMsKqxp0adJAAs3Xy9+AslkKlSuKWvQwEsS2rSegGoSd9p2x5nKDUiF792bUVKhnBUi0aw0MZ0iI54bkq6K16Wamo8zSdqqaN3HeOyCXuo1H2doxnjRoH/zFUetEH7secOod7WRK3eEEEgM7Ejwz18Jvg7jeQoZenrFNnYkKq94wBJ678pwnZrhJYVxbf4egenlqMQc01+lEj4ice1corVMv3VcO/efTpm0U2NxqE7C3pgXhmfytQRVpGmw/WcqRHW0c7eWGAytGnmMo9LUNbsD4iR+jY7E4C1KiZMvKOm/5O7V0XBy+t1I7w+whF+7PPU0/DCqrRL1X0kMy0wy7XhjKn1Bj34e9tUJGXj+8P8ApjqPvwpyrzmgLewQep8Y3kAj3z64oyPdlEBLkz7cezbSDvp6Xt5e7FOZczMgQL7evPFnFlNLMNTG5GqB0O4GAqMvsAZ5R9hbljVGVxRgniqbY2VlQL3bqXIICIGLFmEatRMB4AEwIExgbIZuotJzRpAtqAGmmzkmATtYECLT7hvidHWaQYBVCVJ66mQkhUUchclicOOylUI7UqkMrhGuPCWaPEJMc1kgc9hhIaZro9zdKs60kZoetSMRKN3iiUYiZBIBE9Y2x5wTsiGmtRrEh1JY6VU6oI0tBmxJlYW+De1+XMioay0ShlVgElRI1ASIMsRAnlgbsnnsqC4Qu1VvG7spVX0/SA2WJ2xa3qxa2JOHsj5emqsQoUsacjVqsCVDfRFyY/PHlCmp3HKftPL0jFGSrKcuC6gpUc6ZFw3fciLkQTP44uy/tEC+/OBvfC49NmX1UbR5pBLCBYCIg3vPTywUpXuXteDzkDAtOkNRIUC/s789/X34uqUbNJNhPQX/ANsXHP8AJZ3P9X1QoPdm+grbTbxCx+zDjMT3GUP69H8ML8oJylQAH9GT4Xn6PNTtg/i2oUaPs+3R0+uobifTnjnN/Nfc70F8TTTGF3aW+WrfsN92KM2MyoB76ndgIFI8zH94dsV8Yy9b5PV1VVI0NMU9PL9oxjWIJTUAUE2sPuwPwuuEzCOuplCvyjeLAnzH24mtNdIJuYETeLYkrAVaV99QPww0eyvM2oOhhm+L1ahVSSFLAyDcAC4+6/ri3hR/rdK4gU3VY5CQYP23wHpmsom0EyB5gYY5bJzmqQkr4HaRvYr1Hnh3Rz8UpOaNDxO+Xrf+2/8ApOFXY8kZZQwEgDnc2tPu546lRepkjUaq4ZqTMQNMeybeziXZNwaAFrBdvSfhzHrHLFfg6seyWXoy+cAMS5Hp80uMpkqqpSRr6yJSCbQsRYG+o3HSOuNdlG+ezW5h1MDf9GPyxlqFEjXSLFNLDwtJGnxG6rIn2PhvhDTivaG3BGb5aO7XwnXIiYTmZ5CYtymMS4nwUUKyO7E09RKyCzlxdKbGZjnJ+rHqe9RcpQptl9JNYgF6m/skgn0vaYGFVevWpk06hR1IDBDDU9JuALSo3jeMTodJ5JfHrr70e8Nr682rEgtfVtY6NrehxX2xzep0pAEin840byQVUfCT8MS4dWnNK2laaXAUchBifP8AjfCPiPEDWaoVnxnePoiwUdCeXvxI7ZX6jT/TSCMjwh6lMVKSpMFSeZJuGM+Rg4eIEqVcktI2puxNjstOOY56hfnjO8KLkshk6mnSCYJAgARyHM+Qw/4HRZarMtM1AgKSpVQHMFwJOwhV+OGcd2ZFkbdJaCO2gtS/bHIHcxsbbHCzJUiubUEm6PEyIhl5H16nDjtPqdVHdt4XUydMHy5ny2wucd3mKTbwlQQLFR4LEfwXbbGbKmXwYo46W76u2ygoAdoYCxJggb7fnhaSEhiYUwVVwSoYmH8EgGCQY8xthrn86rGq1NhMiooCd43siSL6RA/C4wG/D3I+kQ51I7f3gFhMD2hziLWxI2kM6eitsuJKAVNHigGAVZhAYFTBnT7O9jjjmK1FqdvGdAEmIYrp0HlBH0TgjLtBDrrbwzEd1aTcsLyIMwBYYMPAavhfu6dRV/s9bFSSN9W+qNmg4eDdiNJDPiOeytcD5Wj0TEQ4On/Cw5gzbfaRgIUqPcVkyhY02QB6wAiDsiwBLTE9Bh1kc+HT2mSpFw4KvG3jFg1/pCMDZ7iqqBTLanADVBM+yZVbbAtJmJgH0xbYlGXouBRV2RJBEHXGglg8pIib+z5DpiXyNi1xET9vMfzfDPJ5yqzM76HyxaNMWI1AalsNJkk/zOGPEOAPTY6PGoEgCdQE9No+3Exqnsz+oTcdGeXwCNJkWtHxGJ0m1DUfdH0jyA6x1/LHtoIuDFgbHnv0xHLWeIsBA8uv2Ri85vGuy7L0wcsxKhgEb2k28J2YXHww24yPmaJJiKlIk/4hgDIKfkjXAlWIHiB2PMSD8BgzjX/CoTeDSJnyItjlyf8AkX3O9jXw/Ay4hmEhPEntrzG0774hxfNU2oVF1pJRh7Q+r64ITh9LcUqY/wAK/lj3NZRNDeBdjyHT0xtKzDU86uhAJZgBIUTBjnyHxxfQV3qUtSaRJjxSfZPlGC8vT+apeaD7vzwNngJQtBUN0nkcMnsXKvgwqtkx3tMMQZDiTFojb34LyWc7uvSL30o66llpkreBcH88LMwpdl0U9K3Eqsn1IGw984adnMoqZmnECUqi0bhk6fnguSMeHG1TGGU4mvyPRorBu5I/ROADoPMiBizsef6utwfCv3def8T1w6zR+aqfsN/pOM72HvRBvdV3N+e4/HzwDdEYZRgK+akwAyEzsPB9m2EvaV172k9IqXbUGIYGQBIn7YOG+Uhszm1YSPm5BuD4SMZ/tOgXMUhTRBCs0CEmYHTC0WRk4u0RDLUSmNaIyK6lWJm7AyBFiecWOkXxLNZvvqaq6HUoADhokRYFdNyMLM7WbQxakogGG1TFrH2caip2cy4VdQcEgeyz7x5YSTo1Y80V9SElOk5hUkE8gf1Tz9CcRfhjqsVD3azMswVelxuTht/4byoi9ffk1SZ92OrcEy4NFqRS1SCxYsx8JsCZuDyPTEjkMvqKyz5HcK4ezrFGUQ2NZlhiOlJfj4j9uHHZzKrSSpTQQqVGAneLYup5FD9c+rt+ePMpkTNSKpUayYUDnBvI3xYVJJaRHi1M7sy93+tYA8pOsAycKhw0sGL6DLXOqF5RBbVpMbAepJsAZ2h4l8mUF6pYswK0wAGIBuNQuPXCLJ8beQzKAQTYHxgW+kysTIAkiDiFkccpdGnp8LUI2oIrHwXBZQDcqs6dbHfVzMdMDZ7hOql3Qf55wCDWYalCeyyqogkEDaMXZbjKlgNa1CRMe0wPPYDT9pPlghOIAqCraQZkuGe/QEOJ9BPuxGr0Jtdmb4MymooqUl8RJkkgo4tUURc6txtz6YOzfZSlC1Mug0G5pi0g81bk29tj5YH4llRTr+Anxn2iS2msu0k/WWxHlHPDvJVdVPvQ6Co8C/hgixX6RJBnbfyxXB/6jS/UxmfWm06KQBH1h3jj/DsvxOEufVpHQmII9bqJPKxgWx9I4lwrvxqA01B1EK5jpePI7jGJzXDz4hASDNSUBaeUk7ARyxYtMVlvD8sWWmIU6qtMSTLRKlgC0nYMd19Mb/MoWYqC3iidSEoB5QV57mTjFdkcoXrKzBpRC8HbYLMzBG/TnjY03RkYhpH9oUhgx9JbSBe088EDKq+TV51UpRRAnUx6Dwxt1vhJxDs2YDJqnnYiPQFWj3th2WSBpCMvtIoCkNM3llEHew64V5rOop8ZJIuBPrvNMACOXliWxPb5vSFmWyzU6Lowfwqbiw2MzP4Ys4v/AMED0FPa53Xlir+kUNN50K2kgjvCDsbgaQt8E8XUfJUB60/9S457+tfc2VSphKccQKPBW2/unH3jEc52gVQQadWdo0xuOvLBvECO6eD8PXCTi1EmqxOokwE0gHbpP2+WNjdFKViBU0CnDgsbcyImNvL3YLz2Wh6Q16vnEB6XcCw/jgZqaroIZgSDA0hvp84IjE/kdNalHRUYqDSLRP1xeZ8JxIyGkjbrwunIAFx5AW9CJwNVpd3m6JRQzaKsAmOdP6UE/GcPtIXdt9tR+7CqoQ2dy5UgwlWYM793H3HCJOxNUXjO1aiPFJAPEpJqHlIJ9jrOFnY2oO5WPqLIPpvHLpudsOeEKDTYdXqC/wC2wwi7GrFBLXCKP55+nv6YvJEPyts3mfNaR+xsI+0I/raGR+iPu8Qw7pp/W68GPBSv09vGd7T5acwoJJinJFhPiNjbCoL7FPE62um4W4gyeXu64+kawoliABvO0Y+e5tiKZ0gWiPjbGk4nmcrQJRENWrzQOYE/XM2HlhJxuqGGmYTKksztTJ5ktcCNt5GE3E+LU6lSh3amBUX5wyurlABuwj6R/HCrN5h60NVIaPZQWRbchuT5mcRS9WnKgjvFBHIg2v5YaMaFZvqbDmRhVW45Tywru9z3kKoN3PdrAHQeeM9xfitCgGRKFJqmph7CwoBi9sZ75YXcs5WdMWUAADYCOW+HXRZjxOTCsxxB6tZalW7teF2UAGFXyE79RiVSoVbbcDp5xfn6DANA+IlpiIXqSbmPz88WCtpVphmprI6kHmP55YDOhBKKo9OaU2YTuMMMrxpl0qrkRtJ+jvpHMD0icJKmYCtFyeQA63+OId0SZbdgdIFzykeW98NQJuL7VjbMcaqVjJYBV9iBa0GVmwExsOmGqcXK6agSO8UahbVP6gkM48pAuMZekIEE2Em+w6/d/MY1nDuCVlpArSPz3iBkAoQfCSTJMggxyM4pmqdozZIrikNm4hTEAsOmkwNMHmsQpB2AH+LFtOima1aSC6/TBupvAIvAN7zbHzziaNTqFX9pT4iG1XmTPrc4ZcGzho1FckwPaEz4eo8wcWUK8Ca+PY67JVWGZzNJytJyidZkE6tNxO4IP2Wu1zvaCmkkvq0g6dxsdpk2t9nuxLjGVBenmkgAgU6uxBU7G4iB5g78onGIzpjw6gdJI1CykAxI+z44JXgxqbfLwF8S481ViGmGEgEyJ8+v8cC5d/DNr7AW6/DcYEKGBMgqb+h/n7MENRUWNQr1tA+PxxDoRjx6Q0ytckqVUqWDK2mLgKTBm0/bhrxlQcmD0CH7owmorAVkIZ1mGmQREQY6XwbW4oGyvdsIZSqMRewI8XwxlyRbkmijLB9j2vlqrCO8p6T/AMs+v95hXnOOFZCVKdRzaEptblc64GCeN5yXTLg6dQLOZuF2Cj9o/ADzxWmYpUwFEKIsg9r4C5+GDkycdUZYwvYgzOTqAIFRiUW4AFiTItO2/wAMe5J1c6ZCiZ0gXkQbk/dAw4/pJO91Q+kqF9htwZHLzOBs6tKowq02GpILDYlecjcxe+FhlfTX5HcUw9eIkjRmPnKfJgqll82EX9R8MGigrVKHcsFDrUipTC3jRPLTf0wGoG8iPvxRwgxnUC21LUJA2JGm8bT540LZQ0aPL8EZdq9WLmBpAkmSfZ64T9jKk0hIghR6RPXy/EY09JbicZ/shSiis7iVtsQGMHyO/wDIw3gEQij/AMZXH/LpH/M4wi7UQMypPOl7/b+30w5NCc9UuVmkh8JiYZh0wu4+qLWXV4iKZIJ3B1AW9cAd9iGvQdoBU3E6bTHU8p6DFwqU1XSAE8iNJPn5+uLsnVZiyhS9Um4GyjlJ2Ufxw4yfZgSGrkOeSD2B682PmfhghEuQovWHzelVuO8cwotuBu32euNDw/hWVosHeulSoPpM6hRb6KzA+3EuJcPpL3MUqcmqosq7X8sPqVJVsFUegj7IxBGz5v2ooqamtGRwzPZWBIuDt5x9uFWVQAwY/Aj+fvw67XccNauKa/o6TQYPtNsfhf44RGkSzLMLz81j2fvwUdHCnxslQo0WYjTPQna0bYjXywD6VBBAuVuYOK6VIjUYIgWvH+9sT4Y5LOTJJAmd7k/7e7ELFvVHlHJBlO4IMAWJncSef8cfReCZKicoalGmil1JJa49CxvpF/hj59w9YLDzm3pjZf8A0+z4Ar0WNlMj0Mz9kfbiGf1EKgmgThnDlZUqGiAaLqH8U6gIiVidWqd4uIvy1WY4yGQmSpmLQdzaCbXFwT+GM3U4ktFqqlXljCqTOsbPy8QDqTNjLmN4wir9pKuoqpWCWjwyIk9Ym/kN/LE7MsVKYw7RV6boElhoOnT4VRBEgG0uec+mM3l68gLuR+Hn+WDeHM6KajambmzjVB5aTudVwZ6Ypq5KCLkORrBsIb6S+m22AmbMKlFUzW9kM4IejVPgceEHpEMm30ZBuRAYdMJnyj0alWm51FWsfrKR4WM7k7HzxXk+IEaKinnJvBBFtJIvG49+HnaV0r06VemwJQFXIudJ0wG6MDePXfEAl7eW/DMtVBRmVl8PP9X81v7sXUaOo+LZBDecTpPw+7EM1DEiLkCbDpfzxRSo/MI+xHgY8/Ig8r29+J2am6dMYZfhvikkmwuPCY9fwnHJRUlglMM0gMWJ9pjCrMEyT8MVrmopG51A2PmbCcNez1ILWoD9Yk+cITJPMycQTLSg2jqmRZa9RWcyEUE8iBudxabbz5nBGXy+XSfm0XzYDxeYk3xdxHLH5t0C6g1QC24J1QDtJi1ue2B6efVlsRNrAy0nkQQD9mMmVOzDjaa2FPSoi5VI66RAwDnqNJlnSICkypgjrt5YJpSbqmnzbSoPkIvN8eZlGbWjkKFgOVJYXOwMbkX2wkIO7C5opyXD3WlTqUzrUqCyG7DzU8/TfAuUCvnaAIDCHHkfZn340lLi9FVCrrMWAWm5H2DAiZ2iay1kp19QDXWk0MDYzbew+HPG5GcZcN4JQapU1UaRipaUB5A88Bdjqk0AOSlx/m6en83wZw7irhqhGWrtqfUICi0AfSYdMK+xghWHQt/rP8ft6DEJHsOW2fadjQF+Q8Z54p4pwunWrpUNdUCqQygqC1/rT4Rvy54tztFHzwV0VgaM+IA31+eD/wCjaMj5unI2hV/LAGYu4bn8rSDqr0kAc21DoPOTgv8Apuj/AHikeU/lg8xtgPhdu8H/ADG+/EACZ/iCP3YTU0VEJhGNhz2w1biqclcg9Kb/AJYJpDFmIA+TcZ4I9F2IBFMk92Tbz03Ez648yuTYjVNog9es+mN/m+FDNUcxSmGFQ6GPJtII91yPfjBZHOtTkMulkswO4I1SPjHrg2bvT5E9eQfN5ZqcgzB5D8PyxRlcyo5ttF7j06dcNMzWDXKAxsGJEe+NrbYqq5eBrJpqDyANveTiWaWmnYPkW+ccmwgQfjv1ONB2Xrf1zQT7aeG20G/xFsZynsNItzbmffBGGvB1FLMUXuJYjxG5JExI5SBy+/EFy7x0anjXD01opmJE8zDjSJ8tSrbzPXGQ4rkimYrIoAUNKdbgE/CR7sbvi570NpW4Rjc8xBUQN5Km82CeeM9x8AZhiDM06bJPMjUD7z4cE5/p3U0gWjqVvx9MA8dzShlg3W/u2I+BxSOLOfojVAusmOoKm8jrirM1kNzpBIupt7/4YVHTck9IhVqAEjcPuJvq5Ha0i2GHZrMoHNOrJSqIe8C30veLE+XnhZVzKmkE1kwItcT64jla0wTuLHncXnzvfDIrmlLQ34tk3p1TTudB32kbhjz25+RwHlqg7t6ZO7GfvF/Ik/DGozyjMZalmGALoCrg3kSBPK4MH/FjN90vfXEalFr7gwd/dgBxz5JX40ynvC9NljxAifdeR7sOeABTXohmMNr6EbC0Ha09MKc5SKkVEIPIxsV/CMNOBma1EBGEMTtzIkx12/mcQGbcWairSVqlNSCD3sT1iTE2Jj8cJsll17pGNJAFaQQRrLB/oyIHiEe1Iw7zVZKeZEliSQTuFiDJ3vpgG1vEMUZRUQ1aGoh++YRNvHLhvSSR6jBqzkgmbyzp3j92NLVErQHugQgtAK3n1AGPdGuqFCCklQ96BbWdGkabWAkzudyLYL7Sz3fdqoLOrM3XSIEWI5lU64hm37uvTRQz6KYQ3+k8G5J6ID78CtEsaqcUcGHzS+//AFHFIzNb+5H/AFB/24F4ec1Tpqgo0zpEEmtE+f6M4AxpKJvjLdk6UBj5vE7/AKS9/h/lw1yedzDu693SUoQCe9ZgZAPKmMK+yfssOjVJI2/SkR1mZ/zeWCSPZbxCsqZ5GYhR3JEn9sfxwS3HqI+mbbwrGPsx5jsFKxmQ/p+nNlrH0pP+WOymd0mp4KplyR4DsY647HYD0ALpcSebZesf3B974sGbrNEUCP2nUfdOOx2AArofKKXet3KnW+u9UADwqu8c46Yx3Hsq+ard7SWmrgQ4DyHjaDAlgJBiRtjsdirJkaeh4adoQJWYOA6srG0Nz9D7sW/LlF2MeVhz2P8AJx2OxdHaRuhkbjZCvxtYbSYJvYff8R8MWZHjiBlLNADAk39knS0eiyfhj3HYfiip5pNUfSsvxBqisJAb2lG0D6p6x5b7euH40hDUitgoqoL38Okib9GHwnHY7CmXD9aKaFJapOoalBMHZgOk+REYqzXDytwQyj6JsfcQPvGOx2Fb2deEVJbK6bgIVJKG0A3n0iBPxwFQISoBBhre8XGPcdhkI1X4Y/7MZpVqmlUJKP4AJO7EdOsD90YE4vlqlGuKbBjpBGubEGII6HHY7AKqrLS87BcooC1HM6IiPrEfxt+eGPY4s9ZAZIU8uukjpGOx2IDM6j+DZ8Xy01qD2LXUSTzXYC8CVEnzHTAmeytNnUgVu8TwnQtmUbBiYFhsZGOx2Cc04uHqPWeYBUsvMFb06KnYsWJYiOYF8WNl4NMvGpqhZ/UqbecC3uGOx2AwoYqMW01x5jsAJDhn6euOhQ/5MJ+yqAK+x+cq3G36U7+do/weeOx2Cwx7P//Z"/>
          <p:cNvSpPr>
            <a:spLocks noChangeAspect="1" noChangeArrowheads="1"/>
          </p:cNvSpPr>
          <p:nvPr/>
        </p:nvSpPr>
        <p:spPr bwMode="auto">
          <a:xfrm>
            <a:off x="155575" y="-762000"/>
            <a:ext cx="22860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data:image/jpeg;base64,/9j/4AAQSkZJRgABAQAAAQABAAD/2wCEAAkGBhMSERQUExQUFRUWGRwaGBgXGRsYGBoaHxcfGxwaGh0fHCYfGBwjGiAYHy8gJScpLCwsFx4xNTAqNSYsLCkBCQoKDgwOGg8PGiklHB0sLCwsKSkpKSwpKSwpKSksKSkpLCksLCkpKSkpKSwpLCkpKSksLCkpLCwsLCksLCkpKf/AABEIAKgA8AMBIgACEQEDEQH/xAAbAAACAwEBAQAAAAAAAAAAAAAEBQIDBgABB//EAEsQAAIBAgQDBQMIBggEBQUAAAECEQMhAAQSMQVBUQYTImFxMoGRFCNCUqGxwdEzYnKS4fAVJENTgqKy8TRjk9IWRFRzwgeDo7Pj/8QAGgEAAgMBAQAAAAAAAAAAAAAAAQIAAwQFBv/EACkRAAICAgIBAwMEAwAAAAAAAAABAhEDIRIxQQQTIjJxgVFhkaEjQvD/2gAMAwEAAhEDEQA/AN+c9UV4MONMwBB3iwkz9mDMtn0qey0xuIuD0I3Bwnytb54CR7DbCPpLvc+fIYhn6pWtR0Aa4Y3tIAAiQJ+ltjOaeJopM4jOEmZ4rXRSxWiFW58Tbfu4lUzWanw9xpjnqmcQShzN8dqwiSvnPrUI66XJ39RytiwVs0CTqoEfsMP/AJHEslDhmwFmOJ00iWBMeyLt+6L4R5ztBWXTeh4lDAw2xHrfAdGsBTLHQDqJYjwg3N59YuemKp5Euh1B9hef7Q1SCaUIvhgkamMkgW2AseZ92CqebzS/2tF/2kZfuc4U5rMqJBBggQzGFMERAJEzfbB78RHctUC3AJ0tYyOR3xmeSa2NxRdmu0NekjO9KmyqCToqENboCu/v6YerVkSMfNeJcRq1QRZUYRGqR1M2vOGlLtTmYmKGgc5MTMGLbgkY2Y1OvkY5Z8fg3AOO1Yxf/i6uaYfVl1PNJJYeomcUr2vzPM5ZR1Ia0zFgZxZTB7sTc6seh8YVu1mcCBhToX5eLUPdPvxw7XZgWLUQbWKNN+W+JxYPfgvJuw+PDjC1u2WYEkCiVGxCuSfONWK6XbTMmIFAzzKuPxxOLJ78P1N6GvhVm+OmnVanomFU6tUe1PIrHLmcZtO29a5PciDEQ3588Ks3xmsWau66IgFQxixMTG0yd5wsoyrQVnia6t2lYxpouPUpB9DqjEst2qGrTWXuz19pR+0R7O43jCnJ1C4kQpPI9fUaT8VOIPmO7rprIVQrgmQQs6YmwjY7gbYx+60zYopo3C1ARIuDz646cZlaKrekxpzzQ+E+o9nAGW4xmWpa++5qIFNYgvp+MTi/HlUxJQaNtOA8xV8ceWFpo1v/AFLz+wn5YgvD6mrUcxUn9lP+3FjAhzTUjfCTjXGK61u5oqi+AOXaWMSRAURsR1xWiVDXNP5RVgUw0gIDJcj6m1sLeL5MpmaAZ2q60qKO8C2gqbeCBz5YnQa2RbKs9WmtarXqatUzNJQYkaQsee5JwaeA0QLqW/aZj95wmzNU06lNqdMVCpM92VuIIiQoBMkWAO2DP6cciRTp+jVgCCORBSQcK2/BYkhhTrup73UtTSl1eoquqkjxDwxeBvGw2x7l84K2YoOtx3VS8RB1JIPQjpjw8PLtQVGUaaYe6BlX2RAEi5JmTPs484fwyqveFK1PUXOp2pFmPX+0AAnl+eHJdB3Ho+S1v2D92D5GFVXhdaojJUrqQwgxSgwd48Zxd8krf3//AONfzwBA4kYnI2wky+Xq1NR+UMIZlgKnI+mCqXC6n/qKvrCf9uIQTcRy3zdKFbwqo1DmoMR0BFj78U8LyUd5UYkBQWI9puuoGISR0+OGGdqopKHMVT1AFOFHn4bDlhDQqtpVlZzIsNIOpfpER0O028XnjLk7LoK1Rdm8+tMsyggWJLeImYMF9e3OMNF4c3yStqhZDFQD5W2FjhNlYUaFU+JWZVEGSDfVIgASPicNeDIRSzFMuWAMAsdX9ksxewmbYQE1SFGToMyppWahhwCbOPqzEraRIxBnYqahHdgg85JcAASospVdXmZxLhzgCneNNO2raTuAP5uce1QalJ6k+HUR75AY+XO/njonGtbQuD6uUiIHMRtAJ3wXmVUKnzYGkkmAJMwL9MLczZm0GxYgGfCfQ7tFthi6pmHAGtFvIEqfsv8AhgKS6Hlgk/kug14LIWVgJNrWGoCPhI92Id4S6nUqqZGogmdokW6G3kcU94hEqGU+R1Ry5xE338sdTpQbSCecyPfI+AwydlEouIQCUJD6TJmRYT0gEj4YEak+qFIAAm/reL9QPjgzM5kDvFYyV52u1uWBhmJfURpULHvn+GCindnmUpkks0dI+jbc+pv8MXZ6prRoDQRvyPnHPnioNNMCCGIiB57Y9zVSafhsI6XkHY9MRhW3bHWUWoqD6u8FSRHQkE/dgHL5aomXWpJjQCSGktbmIg9Ig8hOJVMygpTIYhJhjTPLYWB+F8B5Ud1RoCpllcuIDVH38OqYgxbHOp22egitB2WpVtUIKSMbsytpX/EkEH8eow1KpSyy0zUpswZJggfTBMCbYW0OEillKrGms6gY0/rgwJEkXj3Y0y8KoiwpU/3F/LGmMUhZPwSfilED9LT/AH1/PETxmgN61L98fnj08Mpf3VP9xfywLweimrMAKsCrAsP7tfLDAIZXitH5Wx72np7lROpbnvD5487TJQrJqFakXpKxUakIJI2ufL7cOkySH6K/ujA3E8siqhCJ+kQbDm0dMEBmeKBUo0qlJTUpsPHU7yCBa8bHn4Yi0c8B5aoRURGRHDK3fOykkaWKxz0raw9cOe2fZ+l3DOlNVqF0uOpcCQOsc8W5TKeCsbBizgnyDMfvJwr0h07CcuWFWVYNIVGXu2WAJvJJj2puL4MyxCioZgB2JJsPP0wLlqOurmPE4ipp8Jj+zXyub4C49w8BVTvKnzjG0yGtJnpsMEj7PM3x96kihCrt3rDf9hfxJwtrZn61Wpq5DWZJ8lWA2L6PAFWdQU2+kJk+U/xww7JcNy4L1iylwxUatK6dNrX2mTPniEqgVOzecKA02akSWLaqhPmLQfP8cPuE5wn5qqhSqq35q67a0PPzG4+GG9TMptrX94YV8VzNHVRDw4Zyu6lRKMTrk+zA+JGCLYnqcCqKx8CspYmARJM2MGNumKsxwErRNVSQ4Zg4kFmQMdvMWPnfGgpZHLTanQ/dT8sX18hSKEBKexg6Vt6WgYq9tDc3ZiMgoSsiFgNKvedwxUgzzkz78G8M/wDNcxrmevzY/LC7O5dsuwhvZNhsCCbHmW8XWcNuC1Az1z1Kn4pb8cZZa/79y1qzN0DI0wL9eX5HA2Y1NZZA2aPpkXn7Jx738vpHtayp/eIk/ZiynSak6g3Y2kKbSy6o3DHSOlo88bZZKjo5uHC3P5dAXD2VtCwH1xrIGqx2BgWH2DDXOcFqwIedPiUtdmYLcASLG3O0Yqy7qlM01dFRW9p2KOVDSw9m3NbYobOIdOoMxZQAznQQA5gqxgqYImPjbGZtt2joJJKmSpZiSxRdMCC5khnHtQRI0mwIJwLSIqA6BUF9ukiRF5jePTBeTZtLBaaqCVICkkC3hgwATbriAzNQVS5Kk6fqgAwLX7z2vEbeeHUnYk4Jx2VZXKt7UgX3I3PP3csFUU1agd4Ext69b4JQeAAcrwPv9ZwHXonUwGmWEfaI/wDljajhSfJsmcv420wbTfYdMRzNKFaTFt9h6x+OCaVWxjmwm/lbFeaY6XkAeEwd9htiCp7CXY/JmgvGgzLOOX7JHutjzi06cppXWYWADF9HXbFGXZ+4qXBAU/RbmOqtb3jDKpRBfIkcys+6mTjAlU0v3PQR3EOztXM1abIcsAG3Pegncfq4vzXGK6JrOWAFpmsLSY+of5nDeMA8dcDL1CdgAT6Ag402VlYzeam+Xp/9b/8AnjzKU69M1CKKMXfV+kj6IG+i+3TCKv2izFc/NRRTlbU5naeST78DIlb2lzVcc7taNriIENE+uCiGuTilfvFp9ygcqWE1bQCARIp+fTEc/QzTgDTQEOrDxOfZMgeyOmM7lO0FSlXp1MyQ6hWTVAVhq0N4gLG4It0ON1Tqqyq6nUpAII2IPPBoBk+JZasgq5itQy9WL+JmlVAHhWV2m/vxVWpuaZcZTKWBJhri0/U/3xpe1H/BVx/y28sK8lSPydgbSpG36v24WXQ0S/grE1M1/wC+f/1phVmKiLpbuqVRqjVb1FLk6amkBb8hy8xhnwqgpfNSJ1VCDOxEC2DeybRkhpEXqabbeIx+GAOpKL2jI52iGZddGnT32pGnq+O8YKyuYNOms5akVAHiagxt1Jj7cVZ7ideotIV7WZlPdshPhE7mDEj44c9neMV9dGk8LT0wuqmyswC2gkwTHTrgJbN05JY0+K/kDzdFXTLVKWWpaqq1CVWmGBHhgxF4/HA4pVREZen78vh/2tJD5eHFM/OeIkqNltIvfCU1alx8rT/qv+WJIXBTjtL+z1stVmTk6J/+x+RxCplFarQV8pRVWe5FErPhYxJJGJqr8s1Tv/z2/LHtWrV73LB6yVB3wsrh4Ohr9drYisXLGFeP7LO2CKnycBfD4lgWlQvsiPs9MBdmKkVq6zNqZB6jxAH4YY9rWGvLEfXYfFCeo6dcIWrd1U1LsgkgAiaRNyJ+ob87HGfMr0UQegDPZHx1TTGqXYwZgGdwRt0xVRzbiqjjQXBYsWlTDQLnnHKPTBD1WWq8FY1736fjY4jnKVOoIMgxYjkfyxp9tOJzY55Qm4s6lli53LSWJnkSZkLsBOqxk23E4g+bUIGJJKmWHUjq5m4kCL7YGy+UNQ6fCAo8XODJiRzmIA3Mi+G+XyWXRdVeqtMkQJ8bggyQiftc9oEDecU8d0dDkqsA+Xl/YDNEHUJbU1z+qLCTubTG2Kq3EWKxpYKxt4WANpUDxNEgm3241FOjl6tNKiVxUCl2dbozsbEzqmmoFiYNvXAtem1RofL04kDwOysu0CWUCQAIB089pw6x14K5TtULVqPoZlCmB1/2x6uVKS7HUbXFhvy8sV99UanTqNcuoncagDGqIgzI9Pfi3M1tbDeFHLmbHGiErORmx8XRBluGB3Ekdf5vjjXZkYrGxvJ+6MS16QIuTyPl92KsusU3kQSGuL73gjDlK6L8tTU0KrWJ0kHwyfZ6q0j374b5qmSMnBZSWUSIkTSO0yPswmyiHuXkETTJBKyPZPMEMMOa0JSybGAA1OfTQcc96yL7nex/QG5/JPTVSK9Yy6KZK7FgD9HpjztBkNOVqnXUMLPiaRvz6494txGk9NQrT85TJ8LbBwSdumK+0XFabZesq6mJUgQjRPrpgY0qwCfKN4TAgzEdf1D96/zNuWyvf5mlSllRw7OVMEhYET9EmYJwurV2YalpkCIJaxI8lFyReDbDLsvVJz1KTqPd1b7KR4YIjbz3wa2Rmzp9mMoE0ihTIPVQSet95xmOHcFp0WzlF11d0BUpkzZGVoG/JlPxGH3eVaTd2SnzxlWWQKR3YXJ1SAWB6zOF3GM0PlbhQza8u6Qok6g0fYTE4IllOf4DQXh7P3NPWKM6tN50i89cG8EpE5eCZ/2xRxLPucpUp9xW/QkFiFgeC5MtMe7BXZlpo7HlMiJsPj/Dzwr6Hj2QyNVadTNEmAKpPl7C4o4bxJqORTQfLVuPbN8XZRh3maPIOZ/6anGa4WlTuUiow0r4vEwta8TteTgXRasDy9OqCOIGpXZS9Qvo1BSouNUTJFjsMHcG43XR6dMsKqxp0adJAAs3Xy9+AslkKlSuKWvQwEsS2rSegGoSd9p2x5nKDUiF792bUVKhnBUi0aw0MZ0iI54bkq6K16Wamo8zSdqqaN3HeOyCXuo1H2doxnjRoH/zFUetEH7secOod7WRK3eEEEgM7Ejwz18Jvg7jeQoZenrFNnYkKq94wBJ678pwnZrhJYVxbf4egenlqMQc01+lEj4ice1corVMv3VcO/efTpm0U2NxqE7C3pgXhmfytQRVpGmw/WcqRHW0c7eWGAytGnmMo9LUNbsD4iR+jY7E4C1KiZMvKOm/5O7V0XBy+t1I7w+whF+7PPU0/DCqrRL1X0kMy0wy7XhjKn1Bj34e9tUJGXj+8P8ApjqPvwpyrzmgLewQep8Y3kAj3z64oyPdlEBLkz7cezbSDvp6Xt5e7FOZczMgQL7evPFnFlNLMNTG5GqB0O4GAqMvsAZ5R9hbljVGVxRgniqbY2VlQL3bqXIICIGLFmEatRMB4AEwIExgbIZuotJzRpAtqAGmmzkmATtYECLT7hvidHWaQYBVCVJ66mQkhUUchclicOOylUI7UqkMrhGuPCWaPEJMc1kgc9hhIaZro9zdKs60kZoetSMRKN3iiUYiZBIBE9Y2x5wTsiGmtRrEh1JY6VU6oI0tBmxJlYW+De1+XMioay0ShlVgElRI1ASIMsRAnlgbsnnsqC4Qu1VvG7spVX0/SA2WJ2xa3qxa2JOHsj5emqsQoUsacjVqsCVDfRFyY/PHlCmp3HKftPL0jFGSrKcuC6gpUc6ZFw3fciLkQTP44uy/tEC+/OBvfC49NmX1UbR5pBLCBYCIg3vPTywUpXuXteDzkDAtOkNRIUC/s789/X34uqUbNJNhPQX/ANsXHP8AJZ3P9X1QoPdm+grbTbxCx+zDjMT3GUP69H8ML8oJylQAH9GT4Xn6PNTtg/i2oUaPs+3R0+uobifTnjnN/Nfc70F8TTTGF3aW+WrfsN92KM2MyoB76ndgIFI8zH94dsV8Yy9b5PV1VVI0NMU9PL9oxjWIJTUAUE2sPuwPwuuEzCOuplCvyjeLAnzH24mtNdIJuYETeLYkrAVaV99QPww0eyvM2oOhhm+L1ahVSSFLAyDcAC4+6/ri3hR/rdK4gU3VY5CQYP23wHpmsom0EyB5gYY5bJzmqQkr4HaRvYr1Hnh3Rz8UpOaNDxO+Xrf+2/8ApOFXY8kZZQwEgDnc2tPu546lRepkjUaq4ZqTMQNMeybeziXZNwaAFrBdvSfhzHrHLFfg6seyWXoy+cAMS5Hp80uMpkqqpSRr6yJSCbQsRYG+o3HSOuNdlG+ezW5h1MDf9GPyxlqFEjXSLFNLDwtJGnxG6rIn2PhvhDTivaG3BGb5aO7XwnXIiYTmZ5CYtymMS4nwUUKyO7E09RKyCzlxdKbGZjnJ+rHqe9RcpQptl9JNYgF6m/skgn0vaYGFVevWpk06hR1IDBDDU9JuALSo3jeMTodJ5JfHrr70e8Nr682rEgtfVtY6NrehxX2xzep0pAEin840byQVUfCT8MS4dWnNK2laaXAUchBifP8AjfCPiPEDWaoVnxnePoiwUdCeXvxI7ZX6jT/TSCMjwh6lMVKSpMFSeZJuGM+Rg4eIEqVcktI2puxNjstOOY56hfnjO8KLkshk6mnSCYJAgARyHM+Qw/4HRZarMtM1AgKSpVQHMFwJOwhV+OGcd2ZFkbdJaCO2gtS/bHIHcxsbbHCzJUiubUEm6PEyIhl5H16nDjtPqdVHdt4XUydMHy5ny2wucd3mKTbwlQQLFR4LEfwXbbGbKmXwYo46W76u2ygoAdoYCxJggb7fnhaSEhiYUwVVwSoYmH8EgGCQY8xthrn86rGq1NhMiooCd43siSL6RA/C4wG/D3I+kQ51I7f3gFhMD2hziLWxI2kM6eitsuJKAVNHigGAVZhAYFTBnT7O9jjjmK1FqdvGdAEmIYrp0HlBH0TgjLtBDrrbwzEd1aTcsLyIMwBYYMPAavhfu6dRV/s9bFSSN9W+qNmg4eDdiNJDPiOeytcD5Wj0TEQ4On/Cw5gzbfaRgIUqPcVkyhY02QB6wAiDsiwBLTE9Bh1kc+HT2mSpFw4KvG3jFg1/pCMDZ7iqqBTLanADVBM+yZVbbAtJmJgH0xbYlGXouBRV2RJBEHXGglg8pIib+z5DpiXyNi1xET9vMfzfDPJ5yqzM76HyxaNMWI1AalsNJkk/zOGPEOAPTY6PGoEgCdQE9No+3Exqnsz+oTcdGeXwCNJkWtHxGJ0m1DUfdH0jyA6x1/LHtoIuDFgbHnv0xHLWeIsBA8uv2Ri85vGuy7L0wcsxKhgEb2k28J2YXHww24yPmaJJiKlIk/4hgDIKfkjXAlWIHiB2PMSD8BgzjX/CoTeDSJnyItjlyf8AkX3O9jXw/Ay4hmEhPEntrzG0774hxfNU2oVF1pJRh7Q+r64ITh9LcUqY/wAK/lj3NZRNDeBdjyHT0xtKzDU86uhAJZgBIUTBjnyHxxfQV3qUtSaRJjxSfZPlGC8vT+apeaD7vzwNngJQtBUN0nkcMnsXKvgwqtkx3tMMQZDiTFojb34LyWc7uvSL30o66llpkreBcH88LMwpdl0U9K3Eqsn1IGw984adnMoqZmnECUqi0bhk6fnguSMeHG1TGGU4mvyPRorBu5I/ROADoPMiBizsef6utwfCv3def8T1w6zR+aqfsN/pOM72HvRBvdV3N+e4/HzwDdEYZRgK+akwAyEzsPB9m2EvaV172k9IqXbUGIYGQBIn7YOG+Uhszm1YSPm5BuD4SMZ/tOgXMUhTRBCs0CEmYHTC0WRk4u0RDLUSmNaIyK6lWJm7AyBFiecWOkXxLNZvvqaq6HUoADhokRYFdNyMLM7WbQxakogGG1TFrH2caip2cy4VdQcEgeyz7x5YSTo1Y80V9SElOk5hUkE8gf1Tz9CcRfhjqsVD3azMswVelxuTht/4byoi9ffk1SZ92OrcEy4NFqRS1SCxYsx8JsCZuDyPTEjkMvqKyz5HcK4ezrFGUQ2NZlhiOlJfj4j9uHHZzKrSSpTQQqVGAneLYup5FD9c+rt+ePMpkTNSKpUayYUDnBvI3xYVJJaRHi1M7sy93+tYA8pOsAycKhw0sGL6DLXOqF5RBbVpMbAepJsAZ2h4l8mUF6pYswK0wAGIBuNQuPXCLJ8beQzKAQTYHxgW+kysTIAkiDiFkccpdGnp8LUI2oIrHwXBZQDcqs6dbHfVzMdMDZ7hOql3Qf55wCDWYalCeyyqogkEDaMXZbjKlgNa1CRMe0wPPYDT9pPlghOIAqCraQZkuGe/QEOJ9BPuxGr0Jtdmb4MymooqUl8RJkkgo4tUURc6txtz6YOzfZSlC1Mug0G5pi0g81bk29tj5YH4llRTr+Anxn2iS2msu0k/WWxHlHPDvJVdVPvQ6Co8C/hgixX6RJBnbfyxXB/6jS/UxmfWm06KQBH1h3jj/DsvxOEufVpHQmII9bqJPKxgWx9I4lwrvxqA01B1EK5jpePI7jGJzXDz4hASDNSUBaeUk7ARyxYtMVlvD8sWWmIU6qtMSTLRKlgC0nYMd19Mb/MoWYqC3iidSEoB5QV57mTjFdkcoXrKzBpRC8HbYLMzBG/TnjY03RkYhpH9oUhgx9JbSBe088EDKq+TV51UpRRAnUx6Dwxt1vhJxDs2YDJqnnYiPQFWj3th2WSBpCMvtIoCkNM3llEHew64V5rOop8ZJIuBPrvNMACOXliWxPb5vSFmWyzU6Lowfwqbiw2MzP4Ys4v/AMED0FPa53Xlir+kUNN50K2kgjvCDsbgaQt8E8XUfJUB60/9S457+tfc2VSphKccQKPBW2/unH3jEc52gVQQadWdo0xuOvLBvECO6eD8PXCTi1EmqxOokwE0gHbpP2+WNjdFKViBU0CnDgsbcyImNvL3YLz2Wh6Q16vnEB6XcCw/jgZqaroIZgSDA0hvp84IjE/kdNalHRUYqDSLRP1xeZ8JxIyGkjbrwunIAFx5AW9CJwNVpd3m6JRQzaKsAmOdP6UE/GcPtIXdt9tR+7CqoQ2dy5UgwlWYM793H3HCJOxNUXjO1aiPFJAPEpJqHlIJ9jrOFnY2oO5WPqLIPpvHLpudsOeEKDTYdXqC/wC2wwi7GrFBLXCKP55+nv6YvJEPyts3mfNaR+xsI+0I/raGR+iPu8Qw7pp/W68GPBSv09vGd7T5acwoJJinJFhPiNjbCoL7FPE62um4W4gyeXu64+kawoliABvO0Y+e5tiKZ0gWiPjbGk4nmcrQJRENWrzQOYE/XM2HlhJxuqGGmYTKksztTJ5ktcCNt5GE3E+LU6lSh3amBUX5wyurlABuwj6R/HCrN5h60NVIaPZQWRbchuT5mcRS9WnKgjvFBHIg2v5YaMaFZvqbDmRhVW45Tywru9z3kKoN3PdrAHQeeM9xfitCgGRKFJqmph7CwoBi9sZ75YXcs5WdMWUAADYCOW+HXRZjxOTCsxxB6tZalW7teF2UAGFXyE79RiVSoVbbcDp5xfn6DANA+IlpiIXqSbmPz88WCtpVphmprI6kHmP55YDOhBKKo9OaU2YTuMMMrxpl0qrkRtJ+jvpHMD0icJKmYCtFyeQA63+OId0SZbdgdIFzykeW98NQJuL7VjbMcaqVjJYBV9iBa0GVmwExsOmGqcXK6agSO8UahbVP6gkM48pAuMZekIEE2Em+w6/d/MY1nDuCVlpArSPz3iBkAoQfCSTJMggxyM4pmqdozZIrikNm4hTEAsOmkwNMHmsQpB2AH+LFtOima1aSC6/TBupvAIvAN7zbHzziaNTqFX9pT4iG1XmTPrc4ZcGzho1FckwPaEz4eo8wcWUK8Ca+PY67JVWGZzNJytJyidZkE6tNxO4IP2Wu1zvaCmkkvq0g6dxsdpk2t9nuxLjGVBenmkgAgU6uxBU7G4iB5g78onGIzpjw6gdJI1CykAxI+z44JXgxqbfLwF8S481ViGmGEgEyJ8+v8cC5d/DNr7AW6/DcYEKGBMgqb+h/n7MENRUWNQr1tA+PxxDoRjx6Q0ytckqVUqWDK2mLgKTBm0/bhrxlQcmD0CH7owmorAVkIZ1mGmQREQY6XwbW4oGyvdsIZSqMRewI8XwxlyRbkmijLB9j2vlqrCO8p6T/AMs+v95hXnOOFZCVKdRzaEptblc64GCeN5yXTLg6dQLOZuF2Cj9o/ADzxWmYpUwFEKIsg9r4C5+GDkycdUZYwvYgzOTqAIFRiUW4AFiTItO2/wAMe5J1c6ZCiZ0gXkQbk/dAw4/pJO91Q+kqF9htwZHLzOBs6tKowq02GpILDYlecjcxe+FhlfTX5HcUw9eIkjRmPnKfJgqll82EX9R8MGigrVKHcsFDrUipTC3jRPLTf0wGoG8iPvxRwgxnUC21LUJA2JGm8bT540LZQ0aPL8EZdq9WLmBpAkmSfZ64T9jKk0hIghR6RPXy/EY09JbicZ/shSiis7iVtsQGMHyO/wDIw3gEQij/AMZXH/LpH/M4wi7UQMypPOl7/b+30w5NCc9UuVmkh8JiYZh0wu4+qLWXV4iKZIJ3B1AW9cAd9iGvQdoBU3E6bTHU8p6DFwqU1XSAE8iNJPn5+uLsnVZiyhS9Um4GyjlJ2Ufxw4yfZgSGrkOeSD2B682PmfhghEuQovWHzelVuO8cwotuBu32euNDw/hWVosHeulSoPpM6hRb6KzA+3EuJcPpL3MUqcmqosq7X8sPqVJVsFUegj7IxBGz5v2ooqamtGRwzPZWBIuDt5x9uFWVQAwY/Aj+fvw67XccNauKa/o6TQYPtNsfhf44RGkSzLMLz81j2fvwUdHCnxslQo0WYjTPQna0bYjXywD6VBBAuVuYOK6VIjUYIgWvH+9sT4Y5LOTJJAmd7k/7e7ELFvVHlHJBlO4IMAWJncSef8cfReCZKicoalGmil1JJa49CxvpF/hj59w9YLDzm3pjZf8A0+z4Ar0WNlMj0Mz9kfbiGf1EKgmgThnDlZUqGiAaLqH8U6gIiVidWqd4uIvy1WY4yGQmSpmLQdzaCbXFwT+GM3U4ktFqqlXljCqTOsbPy8QDqTNjLmN4wir9pKuoqpWCWjwyIk9Ym/kN/LE7MsVKYw7RV6boElhoOnT4VRBEgG0uec+mM3l68gLuR+Hn+WDeHM6KajambmzjVB5aTudVwZ6Ypq5KCLkORrBsIb6S+m22AmbMKlFUzW9kM4IejVPgceEHpEMm30ZBuRAYdMJnyj0alWm51FWsfrKR4WM7k7HzxXk+IEaKinnJvBBFtJIvG49+HnaV0r06VemwJQFXIudJ0wG6MDePXfEAl7eW/DMtVBRmVl8PP9X81v7sXUaOo+LZBDecTpPw+7EM1DEiLkCbDpfzxRSo/MI+xHgY8/Ig8r29+J2am6dMYZfhvikkmwuPCY9fwnHJRUlglMM0gMWJ9pjCrMEyT8MVrmopG51A2PmbCcNez1ILWoD9Yk+cITJPMycQTLSg2jqmRZa9RWcyEUE8iBudxabbz5nBGXy+XSfm0XzYDxeYk3xdxHLH5t0C6g1QC24J1QDtJi1ue2B6efVlsRNrAy0nkQQD9mMmVOzDjaa2FPSoi5VI66RAwDnqNJlnSICkypgjrt5YJpSbqmnzbSoPkIvN8eZlGbWjkKFgOVJYXOwMbkX2wkIO7C5opyXD3WlTqUzrUqCyG7DzU8/TfAuUCvnaAIDCHHkfZn340lLi9FVCrrMWAWm5H2DAiZ2iay1kp19QDXWk0MDYzbew+HPG5GcZcN4JQapU1UaRipaUB5A88Bdjqk0AOSlx/m6en83wZw7irhqhGWrtqfUICi0AfSYdMK+xghWHQt/rP8ft6DEJHsOW2fadjQF+Q8Z54p4pwunWrpUNdUCqQygqC1/rT4Rvy54tztFHzwV0VgaM+IA31+eD/wCjaMj5unI2hV/LAGYu4bn8rSDqr0kAc21DoPOTgv8Apuj/AHikeU/lg8xtgPhdu8H/ADG+/EACZ/iCP3YTU0VEJhGNhz2w1biqclcg9Kb/AJYJpDFmIA+TcZ4I9F2IBFMk92Tbz03Ez648yuTYjVNog9es+mN/m+FDNUcxSmGFQ6GPJtII91yPfjBZHOtTkMulkswO4I1SPjHrg2bvT5E9eQfN5ZqcgzB5D8PyxRlcyo5ttF7j06dcNMzWDXKAxsGJEe+NrbYqq5eBrJpqDyANveTiWaWmnYPkW+ccmwgQfjv1ONB2Xrf1zQT7aeG20G/xFsZynsNItzbmffBGGvB1FLMUXuJYjxG5JExI5SBy+/EFy7x0anjXD01opmJE8zDjSJ8tSrbzPXGQ4rkimYrIoAUNKdbgE/CR7sbvi570NpW4Rjc8xBUQN5Km82CeeM9x8AZhiDM06bJPMjUD7z4cE5/p3U0gWjqVvx9MA8dzShlg3W/u2I+BxSOLOfojVAusmOoKm8jrirM1kNzpBIupt7/4YVHTck9IhVqAEjcPuJvq5Ha0i2GHZrMoHNOrJSqIe8C30veLE+XnhZVzKmkE1kwItcT64jla0wTuLHncXnzvfDIrmlLQ34tk3p1TTudB32kbhjz25+RwHlqg7t6ZO7GfvF/Ik/DGozyjMZalmGALoCrg3kSBPK4MH/FjN90vfXEalFr7gwd/dgBxz5JX40ynvC9NljxAifdeR7sOeABTXohmMNr6EbC0Ha09MKc5SKkVEIPIxsV/CMNOBma1EBGEMTtzIkx12/mcQGbcWairSVqlNSCD3sT1iTE2Jj8cJsll17pGNJAFaQQRrLB/oyIHiEe1Iw7zVZKeZEliSQTuFiDJ3vpgG1vEMUZRUQ1aGoh++YRNvHLhvSSR6jBqzkgmbyzp3j92NLVErQHugQgtAK3n1AGPdGuqFCCklQ96BbWdGkabWAkzudyLYL7Sz3fdqoLOrM3XSIEWI5lU64hm37uvTRQz6KYQ3+k8G5J6ID78CtEsaqcUcGHzS+//AFHFIzNb+5H/AFB/24F4ec1Tpqgo0zpEEmtE+f6M4AxpKJvjLdk6UBj5vE7/AKS9/h/lw1yedzDu693SUoQCe9ZgZAPKmMK+yfssOjVJI2/SkR1mZ/zeWCSPZbxCsqZ5GYhR3JEn9sfxwS3HqI+mbbwrGPsx5jsFKxmQ/p+nNlrH0pP+WOymd0mp4KplyR4DsY647HYD0ALpcSebZesf3B974sGbrNEUCP2nUfdOOx2AArofKKXet3KnW+u9UADwqu8c46Yx3Hsq+ard7SWmrgQ4DyHjaDAlgJBiRtjsdirJkaeh4adoQJWYOA6srG0Nz9D7sW/LlF2MeVhz2P8AJx2OxdHaRuhkbjZCvxtYbSYJvYff8R8MWZHjiBlLNADAk39knS0eiyfhj3HYfiip5pNUfSsvxBqisJAb2lG0D6p6x5b7euH40hDUitgoqoL38Okib9GHwnHY7CmXD9aKaFJapOoalBMHZgOk+REYqzXDytwQyj6JsfcQPvGOx2Fb2deEVJbK6bgIVJKG0A3n0iBPxwFQISoBBhre8XGPcdhkI1X4Y/7MZpVqmlUJKP4AJO7EdOsD90YE4vlqlGuKbBjpBGubEGII6HHY7AKqrLS87BcooC1HM6IiPrEfxt+eGPY4s9ZAZIU8uukjpGOx2IDM6j+DZ8Xy01qD2LXUSTzXYC8CVEnzHTAmeytNnUgVu8TwnQtmUbBiYFhsZGOx2Cc04uHqPWeYBUsvMFb06KnYsWJYiOYF8WNl4NMvGpqhZ/UqbecC3uGOx2AwoYqMW01x5jsAJDhn6euOhQ/5MJ+yqAK+x+cq3G36U7+do/weeOx2Cwx7P//Z"/>
          <p:cNvSpPr>
            <a:spLocks noChangeAspect="1" noChangeArrowheads="1"/>
          </p:cNvSpPr>
          <p:nvPr/>
        </p:nvSpPr>
        <p:spPr bwMode="auto">
          <a:xfrm>
            <a:off x="155575" y="-762000"/>
            <a:ext cx="22860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6" name="Picture 12" descr="http://t3.gstatic.com/images?q=tbn:ANd9GcSXKtd5_aUWIupqvvHPCLTeWlEEc34ndH4QxIZXGZQ5zmL2sZ9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0425" y="4572008"/>
            <a:ext cx="1933575" cy="1928826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7286644" y="648866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Matej Korvín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1928794" y="4714884"/>
            <a:ext cx="370005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Ladislav Habsburský</a:t>
            </a:r>
          </a:p>
          <a:p>
            <a:pPr algn="ctr"/>
            <a:r>
              <a:rPr lang="sk-SK" dirty="0"/>
              <a:t>d</a:t>
            </a:r>
            <a:r>
              <a:rPr lang="sk-SK" dirty="0" smtClean="0"/>
              <a:t>ostal prívlastok „Pohrobok“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retože sa narodil štyri mesiace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o smrti svojho otca Albrechta II.</a:t>
            </a:r>
          </a:p>
          <a:p>
            <a:pPr algn="ctr"/>
            <a:r>
              <a:rPr lang="sk-SK" dirty="0" smtClean="0"/>
              <a:t>Habsburského 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0" y="3571876"/>
            <a:ext cx="492314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Dlho sa predpokladalo, že </a:t>
            </a:r>
            <a:r>
              <a:rPr lang="sk-SK" b="1" dirty="0" smtClean="0"/>
              <a:t>Ladislav Pohrobok</a:t>
            </a:r>
          </a:p>
          <a:p>
            <a:pPr algn="ctr"/>
            <a:r>
              <a:rPr lang="sk-SK" dirty="0"/>
              <a:t>b</a:t>
            </a:r>
            <a:r>
              <a:rPr lang="sk-SK" dirty="0" smtClean="0"/>
              <a:t>ol otrávený, ale moderná veda dokázala, že </a:t>
            </a:r>
          </a:p>
          <a:p>
            <a:pPr algn="ctr"/>
            <a:r>
              <a:rPr lang="sk-SK" dirty="0"/>
              <a:t>z</a:t>
            </a:r>
            <a:r>
              <a:rPr lang="sk-SK" dirty="0" smtClean="0"/>
              <a:t>omrel pravdepodobne na leukémiu...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7013289" y="3429000"/>
            <a:ext cx="21307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Najbohatší veľmož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 Uhorsku</a:t>
            </a:r>
            <a:endParaRPr lang="sk-SK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5286380" y="307181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643182"/>
            <a:ext cx="7745505" cy="3482980"/>
          </a:xfrm>
        </p:spPr>
        <p:txBody>
          <a:bodyPr>
            <a:normAutofit/>
          </a:bodyPr>
          <a:lstStyle/>
          <a:p>
            <a:r>
              <a:rPr lang="sk-SK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Matej Korvín </a:t>
            </a:r>
            <a:r>
              <a:rPr lang="sk-SK" sz="2600" dirty="0" smtClean="0"/>
              <a:t>vládol v rokoch </a:t>
            </a:r>
            <a:r>
              <a:rPr lang="sk-SK" sz="2600" b="1" dirty="0" smtClean="0"/>
              <a:t>1458 – 1490</a:t>
            </a:r>
            <a:r>
              <a:rPr lang="sk-SK" sz="2600" dirty="0" smtClean="0"/>
              <a:t> (začal ako 15-ročný)</a:t>
            </a:r>
            <a:r>
              <a:rPr lang="sk-SK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sk-SK" sz="2600" dirty="0" smtClean="0"/>
              <a:t>vybudoval </a:t>
            </a:r>
            <a:r>
              <a:rPr lang="sk-SK" sz="2600" i="1" dirty="0" smtClean="0"/>
              <a:t>silnú armádu</a:t>
            </a:r>
            <a:r>
              <a:rPr lang="sk-SK" sz="2600" dirty="0" smtClean="0"/>
              <a:t> – </a:t>
            </a:r>
            <a:r>
              <a:rPr lang="sk-SK" sz="2600" b="1" dirty="0" smtClean="0"/>
              <a:t>Čierny pluk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 - stálu žoldniersku armádu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, ktorej jadrom sa stal povestný „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čierny pluk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“...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niekedy </a:t>
            </a:r>
            <a:r>
              <a:rPr lang="sk-SK" sz="2600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mal až 20 000 jazdcov a 8000 pešiakov</a:t>
            </a:r>
            <a:endParaRPr lang="sk-SK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Vláda Mateja Korvína</a:t>
            </a:r>
            <a:endParaRPr lang="sk-SK" dirty="0"/>
          </a:p>
        </p:txBody>
      </p:sp>
      <p:pic>
        <p:nvPicPr>
          <p:cNvPr id="15362" name="Picture 2" descr="http://t1.gstatic.com/images?q=tbn:ANd9GcS8S-9MEfU4nJCo-rlnvMS1oUpyyMDZ0GztMrd4rEY6eE2-EA3Mv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57800"/>
            <a:ext cx="2286000" cy="16002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214546" y="5572140"/>
            <a:ext cx="35798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Mateja </a:t>
            </a:r>
            <a:r>
              <a:rPr lang="sk-SK" dirty="0" err="1" smtClean="0"/>
              <a:t>Huňadyho</a:t>
            </a:r>
            <a:r>
              <a:rPr lang="sk-SK" dirty="0" smtClean="0"/>
              <a:t>  prezývali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odľa havrana v rodovom znaku</a:t>
            </a:r>
          </a:p>
          <a:p>
            <a:pPr algn="ctr"/>
            <a:r>
              <a:rPr lang="sk-SK" dirty="0" smtClean="0"/>
              <a:t>Korvín </a:t>
            </a:r>
            <a:endParaRPr lang="sk-SK" dirty="0"/>
          </a:p>
        </p:txBody>
      </p:sp>
      <p:pic>
        <p:nvPicPr>
          <p:cNvPr id="15364" name="Picture 4" descr="http://t3.gstatic.com/images?q=tbn:ANd9GcT23uwI7mfrtOodAiJV1xFQGkhWUMAl8J9ExDt14EFqhteYVD7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857760"/>
            <a:ext cx="1652586" cy="2000240"/>
          </a:xfrm>
          <a:prstGeom prst="rect">
            <a:avLst/>
          </a:prstGeom>
          <a:noFill/>
        </p:spPr>
      </p:pic>
      <p:cxnSp>
        <p:nvCxnSpPr>
          <p:cNvPr id="8" name="Rovná spojovacia šípka 7"/>
          <p:cNvCxnSpPr/>
          <p:nvPr/>
        </p:nvCxnSpPr>
        <p:spPr>
          <a:xfrm flipV="1">
            <a:off x="5857884" y="5715016"/>
            <a:ext cx="171451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AutoShape 6" descr="data:image/jpeg;base64,/9j/4AAQSkZJRgABAQAAAQABAAD/2wCEAAkGBhQSERUUExQWEhUWGBkaFhgYFxYcGRscHBgZHx0XGBgaGygeGhojGRcYIDAgIycqLC0sGiAxNTwqNSYrLCkBCQoKDgwOGg8PGiofHyQpLCksLCwsLCkpLCwsKSwpLCwsKSwpLCkpLCksLCwpLCksLCwsLCwpLCwsLCwsKSwsKf/AABEIALQA/wMBIgACEQEDEQH/xAAbAAABBQEBAAAAAAAAAAAAAAAAAQMEBQYCB//EAEoQAAIBAwMCBQEEBgYGBwkAAAECEQADIQQSMQVBBhMiUWEyQnGBkQcUI1JioRUkM3KxwUNEktHh8FOCg5OywtIWNDVUY2RzhPH/xAAZAQEAAwEBAAAAAAAAAAAAAAAAAQIDBAX/xAAtEQACAgEDAwIGAgIDAAAAAAAAAQIRAxIhMQRBURPwIjJCYYGRUtFxoRSx4f/aAAwDAQACEQMRAD8A8dpYpKWaqBKKKKAKKKKAKKKKAKKKKAKKKKAKKKKAKKKKAKKWaSgCiiigCilFLNAc0UppKAKKKKAKKKKAKKKKAKKKKAKKl6DpzXSQsYEmTFSG6Dc7QfuqjnFOrBWUV3dtlSQcEU3uq63AtFJu+786N1ALSx81zNJNAd7fml21zBpIpaB3to202TRJoQdlaSkQE+9Ofq7/ALp/I1FpEnFFOjRXDwj/AOw3+6l/o+7/ANG/+w3+6lryBqKSpS9IvnizdM//AE3/AD4p8eGtV/8ALXv+7f8A3VGuPdimV1FWI8Nao8aa8eeLb9jB7fNdnwnrJI/Vb/IH9m/f8O9R6kfKBV0VYnw3qpP9XvY5/Ztj7xEj8aRPDmqYwti6T8Ifz+R81OuPkFfRVsPCGtn/AN2ve30H2n/Cu9N4M1twSumunnhR7fNQ8kF3Jp+Cmoq6HgfXH/Vrox3A+7v8iu18Ca4iRprhxPA/lnIyKr62P+S/ZOl+CiorRt+jnqA/1W5+a/8AqoP6OuoAgfqryZ7p2HvujHeaetj/AJL9kUzOUVpV/Rt1E/6s44wWt9+B9XPxXQ/Rn1A/6ueG+3biByfryB709bH/ACX7FMzFFaC/4B1qMVayFIZVzdtAAsJAJLwCVyJqJ1vwrqdIEN+3sFydhDIQY59SsR3q6nF8Mimaz9FSWN15rxUALhSJ3YMgHtW58L+FtPeO97YhbzW2WZU7QufmSSc+9YD9GXRG1DNtEw6Bh8ENJOfivUPCOgNkXlYzt1IIg4IYDP5j+VeN1fzto2g9jRN4N0QMjSWJ/wDxKf5RWYvdNsksLtqyLi3GRj5SjEErGMHbtgj2ra9fjyGlgoIiWuFB/tjINeTdS1HlXPXeDKVckpqA7DaAVlhDA9hWGfHJypN8GmOu5rbl2yvpC2/oUrFu2RKkEtx3kCfuruxZsSf2VqTEEW0+v7Xb90Z/GvM7HiW0s+bYusZlSNW4gEjGDHb/AAqQfFGnBG7TX+5Ma67yeWHtIis10uTy/f5LOcD0u6tpiYS1t+lf2ScA/UJXicfhSp0y3vTbbtqN5mETnbHEcE9q890HWrBPp0+sZfYatomZAyQP51K0XiFFubHsahSRGNUQdxgyfUYEBeeKrLp8vCkwpwrg3wa2gVFUNt3J9CyRtBx6e1V2s1uWGxRFre3pH1GNpB45NYvWeKU9QtrqA2R69W8TJ3EsFlifYHsaTT9U222e/przqNo3pqbwHI27t5OB2jvW/wDxppbysz1o0HW+qLaV3a2jIC6AQgBcoIQNyPU4PxBPaoo6Vftnco/WGCsb9shQPMYGWs4yFDGFOMCKiaLW277frDWHOjtFlh23kXLg9d1/3woKg/uzPY1LbqJsI1sNuBIWwZk5+m2T9tIkq/sM1SWqEVGPPc1VS3ZGu9UVACkXPKtW2tALAN1mK7bikSbmQFUgRBJ4FVPVOsG1pmtsxd3RtxUn6jdy59gSpgntxTLdSuNqkWzDshNxy/HmMCN7FIny12gH96R8VS9R2OSiXVCI2d5g3WH2yONo4UcZNdkMd1Zk5VwWVnqlzZbaXuFv7K2WMBgMvMyyqBIninG0dy6jG7dGRAALEDcRDGckE4PFUzdXX9mbKOxtqUII7ERJKztMgmODSP1B7bJcuFrm9TuQnao9gCCR2Ht3rRwl9OxGpdy96PfNu4l03WWT5c3HM2jbZGKFieyqQI5AHvUy34wd5HpcL6ST5kRv3GXVjAaFExGPmqlbPmWtjrtuai4bgDk/s0Cgbm7sYGBySRNd39INkDdiDB3bmMAFkYEBWwAuMkHsazlGDb1Fra4L0dcvuJRB9s7jdBHqjdG0TwAPeoOo8WXt7Wx5aEAy/mFltriSwYZMjiay+us3lYTfcoWIBlxJBMCOZx91OvaCosgbQC7DJ3HgXLh7niF7TSPTwjuHkZcnWyk3CUsEyAxJe8T9twPUVPMfhgRUO1103bqvaU2wpkOFZiY5AVfTECMnimTprjpLbXZwcsJKEjABHqBXniCRNT9G+8AAKCuCMQoGAF7HuT3kmjUYp7WLkx5eo/rZMszWreIyu5zJJYfuhcbak6G8qBvKU2mh2WFYI4SGKsCSGGCJgfVWdXXW7N8ogJV+ciNxxIjgQYipur6uLZg75c7P4kXaA2xfeVI/Ee9Vlik+FsW1VyTRf1V8Let6g+Yxk28bEUDcoiCW5Ge5JrTdH8SI+nWXQM1udhZQd/mcCSPj8BWH0fU7zkeUStkAhVZlLGJEBoyf5Cm10Tghbdy9t+z61AgztMEEjBGIz2moyYIzVSpExnW6Ndc8fb3u/sbgtqxVnwwXNv2zAKH8656t40W2JW4Lnrvfk6CO2FnE1nbdoLbZZuEMW8xCyzuxIJABgkAkTmBVJ1IkNywUCSpJhPj1Tg/VHvVIdJilPYPK4o1On8eaiQf2bwUJUKyt6fZicmMVc9K8UWmCFnCxaurtJ93whPuRFeZ29S5OAZmQSe/3VZ2Hdbhy9owCQDkn3x2/GtMvSY5Liv8AAhlZpvFvU0a/Kp6Cmzeqh9zL9XJ7MxXGYisj4pvRZsW9pWCzsTb28hQBBy0QM1ZeJG/Y6cbY2o5JP1Od4yTM5/OoXibWF9HYA8yFu3IBveYo9Fv6JEp77STzNb9NHTpM8ndFl+i86oveTSBN5CEs7BQsEwY2meeK9S6d0bU6RGfVXkvNduWoVFKqNpaTJ5Jn2rz/APQUf61d/uD/ABr1rxc0LaH8YJ/Af8a5etyU8irwRBcIneILgGmJ9A4+tGuL+Krk14z4q1K7j/ZYS7i3be2JCiCQ3eeIr2TqO46YBDdDECGtBWYfduxXjvjZL24ea2puem4FN61tP09gGII9yKumptN+EFtZD8P+H7WpuMLjbNqyiAKC0AYHaMnNSdX+j3cl+7aOxbRAKsPXBBJJ+RFUCI3qKko4CkEGAJXKMYlW+/GKZu+IdXsKFmCkktBEMff+JuBW0Yz1bMq6o68Jaq0l9RqEW9bmGDdgftfgM/nVzb0ey/esoogMZjJCAE4bsucmDgzVFY6f5YBMBuWg5WTgH5gcfNWlk3LV4hjtaFDCZO1gDOJbAjIyMVeSuTafYqmLZtxJBG8BpB7EGMqeX3QAp4EFpwKuOpdOcaU3Slp4sln3F2dQ3oBljh9wYwAAIBFdXukXN+9mW7uVWDwfLcFVAO8wpBaVyRxUfX9CuPYDLdXyUB8xyTI+osp2khgBsEDJJHzVZStrcdi28J+Lrb6e3pQFtXEmJ+m4SZJk/aP7p/CZiqfqWsZbh8ngM1vTqO90gbypIwoDccAntWW02nDXQu4hOSxEELEkx78x8xHNaLX67yFNxxFwgpat/uDnZ/e7uf8Aq1jLBGGTUu5op3GiFrH/AFdBprZVrt2PMeR37BuQpznsPV3FUnUrNpAi2zvPLMBgk/jgCIiPnvTl4KXY+duZlLFiu0EkZXJx3GfiK7TpiwTLE+nn0FS32jySIC5HvXYqi9+/Jm1ZO6ShtW8Op3QWABJU9t3eF7nPNHULwUbvSrAiCADBPBX7wD27ihwRncWbkmSfvjuvbjHY8mo722usjG3KZgbgkzAZv4SDA9qxr4tTLNbB03VvcfLs5gkBvVnHuQQCp7ZkVorGoXa5AT96AZK7vsk+8gmBxNUtroot37YI3q0sVaJUKD9RGCswcf4U9r9R5QC7QVJknaZBiMgABoI95zVM1ZGlEvFuK3ONQ1szcc7xbIK7ZhifsBvgx/Idqr7+qTzFXd6AdzwcM2CYHtwPwqxt2UXTlkJjzFaScYZJM+0rgxmovlTkxJ9U7eVBkbh/DMT7NParxa3+xVpk9drcfPY/5cH7veov9IBLhUFiFVV4UsTO4kglSfqjB7d6bvTtlIRlBJkyWUAk5H1/BP51ymgtHaSN0qCxLOSScnj5NQlFW3uTb7D2ntq9xr911Itg+naVIjgsKXS6cPprjtO47yitz9kjaTnhff7PalNyyty0p2qm25undx6SJ3cmVxXNzTnUnz7ri3ZnbbVcuRP0KnvOTU/fj3skhRD6frUClWIX5kglSfUMZJEnntMRWrtuFkIh3A/w5Ptk+m2R9o54GazXU7TbUCILaMWIt8vCjL3D7xOKmeHOqkrtIYsgG3ZncB9giPqiAr9vuquaGpakTCWl0zvrFhUdLpLbzIYSAWx88sD9X/IrL9QvbjnAB+n49/yrcJ0O7eHqVUnJJmccKFGQq9gSMzNZ7qHR1BcbgWA9BBB45kD3qcOWK+F8icZcms6F1vSLestbVBsQbg6gsX2nE9iTwe3zTfj3X2L1yybOIWGAkCOw/MNFYj+iiE3A5ByIyP8AkQfxqTpdOxYTLcfZJ/kKPFFfEmVi3wWPVDKKGIbBEEceojHv71H8S3C2h00m1uF65tCMm4KbafUFUdxyQTwKmanpiBQF3MdvqAOyDP8Ac4j39xUDxbbQWdOES9aQtdIF3M+m2JW4AN0x7CIq+CrVFpp0X36EdQF1jyYBUV634zugeXIJ5OPvFeM/og11u1qy1y7btLAkuyr+RNeoeLPEWnuXbSpfsuIMkXEgccmfiuPrsbbnS8DF2L7V3SdKreW94/u232t987hXlfi0DcIs37JK3Z865v3ej7M/z++vTr8PoPV5G0YbzGPlxPuK8s6pat+ZFv8AVo8q9P6s7MPoeN5ZjHHFVww+FSfhEPkzf7RLpZJwFDYkQYgMDggtjPfimxqXZsekzHpUDPwPxq1GuS3qH32hfDW0GWYbfQpJG0iWHafvq11WkXUzd0u4G27qpc8rtUhyTAVgzsSTwIPauxSvsZkLW6VLOjCNcC3rhW6bYSZEkLN0cBRLR3kziKmavpa27ti6hDpeU5cgqG2jBYEZlsz3YDiaPDN7SWXu79rbbbeW14TauH90IAIBgwS3EGKn+GrHmLqtjO2kRQfUFVxPqO1e21pOImFp8u45Lrw74gtWUuC6gFnN23G5kDDajgE/ZO9WzxueeKz3jHxEzI6bVFgrbNu3wwXlS22AFeCIHsp7moetXdYKwtsj6gAQRuEjdPFu4D9TnIKDtULrFwXX0961Z3D0fsXklowF4krKHHYVTQnLUyyGwpRtwG1kg4GZAWXVSIZN0HbJM+oQcVCdlvOWuAvEhdjkrAggduZkk+5mp+me+77lVl+oBGViirKRLYJG0SDPYCqt7ZUCWRoYCG3DEEb47oRGea1VN/cNHK6MG4XIPYAMZggRmOwIEr7EVIF0OVIOSCp7zIwrAn1AEEfIINQ+oWXWMwrLuBWYJjMEySxUH8q46UUBbdIKw4ZRxBEg/wAJz+Iq1alZW96LHTahtu4YzAiHiDGFMMM45MV3Ztts3EEpuuAEDggsRg5Hqgwcf4VxpJECI23GDHEQWnGO0L+dSuk6jL2RG67cYIW4DSJn42gH5K1lK1ZdOjm5d33dpDsVRwfL5ElYO4GAMEjPxkRTFvRXgrh3i2QT6jufP2RGN2OOM1f/AKilpNqDaMbm+0x7s5n3zHaq7X2eFgjBAiJBnEHj5k1jHMnsizi+5T6zXbLBssNr4kAYAIBgz3kEH76cWdgPeAcckj3AGZGMmoPWLJ9LTO4EHnke5+R89qldOvFk+kmIEyB7fzzXVp+G0ZqW9D7JbbI4bGPmR9xpLF87BtCswgRLTjGcQBjufumuEs7jIPzBiCc5+4g8jEGhmeQiDyw8yYjaZgp94xn2YVR7l7HrzA3FVmW5chpH+itqfqk9zx8zHFTdP023cKsSCUABZH+qBhsEENHfv81C0VpZeMQAqRBACn1EjJgtmY5GastFb2iSVWABukZyIOTwB3k8msskqVRLR3Geo9NuJbPlu10BiShHr2nBAYZIgZH4+9W1gk2kFjy7QuAkEjAgwywRyBmCDRpdUZkZGI+QO/3Ez94qLp1SzdNlmbbc/aW3IytyTIHZgZ47gkVhqcotPlF0qLJtG5RldvPKhHhsbx6g1qB/dYge8V1f06XDbCBdmy4fSoAghFGOZmccyCOaca8UeSDce5CotvjagGS5gDJB9xPxQdSVFwtaVGClyFbcSAH5PG+Vfj3nmue5e/6L7UZbS6UNZS8uSg23RmWA/wAwv55FWXS+ngMFEFWUtbOfUoOQI5ZTgjuI9qh+HGOntW7pIVXw4Jzl223APZQI+4meKs+oWHUPsVtkbxsMvbubD+0UdkaAp7ZmuuberQ/wUS7kfr2kO5ZB+hANwfEMxxtcQOcEzAFZXxO4Onsw327ggG4TxbyQx9IPwfvrT9XveaLd1X3CEHqFwsIRSZNoREv7DvWW8TardZsKXB2tdOGcgTs7N9J+4mujpU04opk4Ifh6wr3QHG4exn/Ig1e9c6OifrG1BCpKwDAyuQTkiqzwf03UX7+3TW1uuBJDFQI9/URWq694Y6lJW7at2vNGzDAg/cJImujLKp22YpHsNtAugQm4LK+XabcLYYiUWfSwYNn2FeYeKHteYhs3WvSl7ezWltAeg4lUWZBPMxXp2ks3BoQv7XcqgILbKtwhYCgE4kqJz715/wCL0e41pnXUoAL3qvtbdf7IztK4EQQa5FJSVrgtXYyvTLllNbOrG9AE3KwYk+kYVVMHEYJ4yfarvpto32usWOk0kt5jBAC+9h6La5O5gqqFWYC9+DVJoPM1L2tzWwRaABALsYAAJZvok7uYwPatZ0lEt6u1ZF3zrltyF22wlq0IBcqB9V14C7j9IBPapnKkRReaLogELp9FYsrj1alS905jeUGRjJ3MPuFN6vo16xZcLZ0zi4PKlPMtf2hgFgdwgMRBnHetlbbuRB5MZE8bcfUcVkfFnVgbly1e821YCqtthaOx7rGdxd4t7UACgMYklvsiscWTXdk1RjOtdOtu6GyzW2FtF2Pcdy1wXAvleoyANw2kYkx2qBpXsibcbL671BUiXLEqxQj62JkK3MT7Vb9WuG4Fuvetvc3XASjLNnToIHlW59LuTAYmQWHE1T6i4iygC3brKu3ynkIDDSHjAtoqKAJkhj3rofFBErTau5bthUclVH0urQD+6rKGWB8ED4FUjaxXvqlzamwEBtw2j0ziGzPGa0PTOlX7qhb5Fm0Jm3aaCxJJIdpJCyY7cVZf0ZZUQLNvHACKf8RziuN58eOTXLNlFyWxh7vWFuWASZZYBUkS3sw/DEexNceHtIGBhylwyFH7yxJx9oSGMfFXHWOjWFZWOy3O73AwD9kT3EcVDu9WhFt2wFCFCGIiBvBABIzkklu8HiumM9UPgXJk472zkq1slrn0SwJW2k4wG+ng5z8U50no9wWrrklXDIwtxEgiVuKRwwOAQInBxXZ6sty2ygDcFcsScEnsvYgTE/FWfQtfbRXW/cIuEgIxH1IgICiOCGMkHncDxUSlKMXtuWUbZD1fWCZV1hxmNkScTKdsd1JBNVw1dxiw3EicFl2kDvBMAntVzqeoWXBUHceIKs0n4Gz5rMJp0S4423NytIdR9IjEg++ee1RhUWn8NCVpj+pti5baADCnMDkRmTmIBx8io3TbhW2DkSwgELtOQOTn8KkAJx+zQMP2bkSG45aRn/ClKNMIUAO0yIk4giTPBE/jWye1FK7i3dF6cMY3AqpyJk/kDxFJ0vazNnbJJ2gyQdsSwmcR+NLpUO5UCs3DElsTJxIHB5mlfSqEBgM64K+/dgWHtIgj7qdqYO21eyxLxPCiftAxAPyczyJ5qtvHf6XubY9Sg7QBI+YWT/eH3VOWyq+oKVBOIKXJLdgr+o/dmqzWdMdGlkZEZoB2jif3VwD8cVpBRREmzQWeskBZ/aMIzvXJj2ST8cZA7V3qVe8LauvpLjbH7MBoMEs8t78KBTOi6h5YA322AwPXcHEDK7JB+KkJcbUeiV2Dabm0PMz6UG8A594rm007SNbtUSdB1MlUS821gxNi+PoOdpBI7MAAQY5BweZfWr7+Vd3IQ7+XaUCGJkksVjkQX9qrd6kOCq+UtzB7NuIUhfcKGJPvtHtXGtYW28prmwja+nLFtiyYncMgrtIz6YY1TQnNNIsntQ1py1vfpmtgtM2Uf1Ha8+klWgKFJY55kVc9G1oQIjspUrbFq4zwQXQE23IMgAzk4xFRdX0o3QmpuMbiIdrAKLf7Mn60KtuKhieTwSeK1nTPCWjcqBp7cZGQST7ZmeZFZdRnxxS1Lnx5LQjLsYjqGnL6i42mttsFxlTygwBXHADTB5471W+PN4s6RXS5auKLoIYPP1qQRInKzxVn4q6QLWpuKuEW4VUOrMNoA2xcEmc8HI/KqTxfpXFrTM1xHQ+YFhrh2kFCwO8yMxgDvXd07TlGuDGXBefoSaOo/wDZmvXfF/16UnjzIP8AKvF/0RORr1gxxP3DkfjXs/jsH9WQiMXFz+P/AAFcXXO80o9mojHwi36kCbHpF05H9iVD49iSBFeedfssjWw/62V3t6b+zb6kP0wTJbKwcQW71r+p3QdHaMDbiZu3LYz/ABICTntXn/iPYdrW2slgwlUv3neNrGT5gjAHIFFJaIr7IlIx3U75GolcHbbj3J2iD95/zr039HfhtkBvXpNy4SIaZggNuJ53HdP5A15tpdd5N9XGXAt7SfUcDtPxj8qnt4m1AJLPcOCPL3HbGOTO4cCYieK3yRlJKKKKuT0zr3jLb5lvTj1IVW5fKzZtTyefWwEelfeshoP0gvo71y05TXbnhrjs68TiGXCiO0/zFYbWdQe6RvaQPpUCFXnIUY7n5q88C+Hf1nUobi77IeLknBO1mg5mMKTHY1aGOOGNyZDd8GpudTtdWuJbWx5Vq1ba7cClNxI+m0GX6QWOcTJzTv8AQ9rTloQILdpVk8sxId3J7/SDziYqz6v4o0ujdlSN+1UFtABtBJIjaCQY9R5+yKzxS71C5NwNptORgMfXcEglfgEhRJ7D5rglklLf5Y/9myVE3Qlv1VLmSzy5xgbiTtHsoED864v3hsb1QFE8ZqeuqSxvS+RbXaQAexgQo/CKzadbtuzFDFsQC5jM9lB5A965o45ZJNpWja0lRSWtZl7hcS0Qo/tFM+lNzKVVSBJ4Gai6mxde4qNe9LNInaSCokFgvM5A+6rzzrVy3deVW2glhgM/YKsCRu4JGdse+IFnqOnNlQbgDHLhgV9RzKkQCMjj2HzXqxk6ujmdWR7jm/8ATdFpdwZjcMKYgzBEAT9kE8e9P6bqt7Zb2wlxSxR4Esy4IMgYMkEfOeBXN3UWG5dAOMAH6gVkADJG4H8KY6rpX3szrDON7W+WHpzcz9G4Zg+47xGsXfIbosU1jODc/WGKhZZQqBhnjA4K4B5k/FRNJrGBuKoa4wZpjtyDuckDHAAFQltFRvBIyImVY4mAAfjdBHI+ad6b0cNBEqO5Lw0/EHJ4maq4xin/AELsQ6QlWgZH123G2fYx9l/kYMVwmlRvpdhgAhgpYfEstLqblyw4LbriQUG5sr/CT24B+ZpnqOuu2pZB6W+oMuA3uM4kVdKXYMkNpioJ3sQCu6IHpBz6VwRGY+DXBVkBPLztnkh4hSJgBHXaR7QajL1LUF9nlIWInaQRj59XEf50/wBHtXDfi4AfIXEAGJwBM+qASB7VbS0nqZGz4LPS6AWF3tNy5BiAZ+5Z4OeeahavqxaLd5BbLPbdczKhuWg/BzingCzXLaM1y4GADHK21PqJniZJEc/yqS+lW2xj9sSJdS1qSwIghTwNsiB71gktVvd9izJF7UOQyWiJViDePE4+n959uDwAfcxVbqbo0wPqG9lMNIZnJ+2dwkCTkHjseKlXLkWSxbFwRbLj0AyCEgCAsj6SBkAmolnSg2ngeYbyKDvI3b43bVMekkMCoOPQRUxSWxDOrjB7TW0WEgBGZWuTI443W2iWIGJmjV3w3kOZDybbCEmTHKtgruBkEj6u1QL3XCB6U2RyPaFVRB74WZ/iNV7603NxMyczHfGfxIk1qoNPwNSRsLFwXAd+87tis9wgx6nNwKNx8sOuxOY54rddN1SLEYj/AA/5z+NePaPqbKZmM5kYM+8/8/41otP4taygZULIPtCCAf3Sew9p/Ca8/q+lyZPlN8eWK5Jni26p1Dhi67iWOy7tWcQSpEbuDIPaqT9IHUXvaTRm47Oym8ssEBH9ngFPqkZlgDzzUvq3Xlu3NyHy1IEHc6HhZkwVmZHzUXx7bVtJo7ikeproY+bbeWASGJXA9OIIBH866+ljKLipFMrT3Q3+iT/4hb/Gvb/HCzpP+uvt814N+jxL632u6dFuNaCsVYtkExC7eeK9R/8AbS7qv6pf0wsu6uyMl1XANtS8OsSJGKp1WFyzOX2ozi6SNJZvR09XFw29qgyronxBZlIA+8VhfFWrchCXdx5g5uadxOxzE2l3AxPxEntW86TP9HrhzPa3tLRuPG7FYTxdp4ZDtvKfMXNyzZT7LnFy2JOQMGuPG94p+P7L+WeeaDe95VT1uQqqOM9o/lWm1/6MNYGQu6F7hMoG9QxOTAHY5rKae49u6HRirCNpBiCK0r/pQvs4Z7NreMbgv1YgHP4/nXrTUvoOdPyZbV6ZrN1rTnKd+84x7GtL0XxEmmCBdzCZcHKwSCzDuGwoxztzzWd1eoa7ea65G5p4/D/IVP8ADb2Vvq19oRTuyJBIB2g/E9u9WnDVC5K/8FounSN3pNXb09m45uC6wJZ9tt/NLPybm4bgxMAAQAFHJJqJquo30sLeYDS2/UAHUtdY9vSY2liYzVL1e+TcS8tzzVyzotzbcKk7juIyOCIztgVK6t1R0UXtG5ZFbgneFBEgm3c3BYPxIM1wekm1Krv/AF/6bN1YdX6Tdi015vN1F5SfLKhmA5Coki2sJyTPsKr9VofKSzcv2nuuwPmi4xBXMIAoiFIIMniq3U+J9RdnzCl2e9y1baPkHbioT9TfMBF3DaYRBg9hg12RxzSoy1Iu+t6xtOWtFQLv0kBf2dsd/JHBYjHmETG6Peqm8H1Ds20fTnaNqIJGSOwyfzqNqNSz7Q5nau0TGBPHzzV71C0mmsbEv2rj3EAuKkMQxztDAYVQYMfUZ/dFabQWxS7HegaUJZa9G66rqlmMmShdio9wCsMeACeYpi3ZYOiMrOLqq90w7Hc+7bvAyQuW29+TxXPQepX2ZNPZZbe8sQSFmTtJ9R4nywP9mrbqmmuLet7rxZL0hrmBxOydhC99pJ7zWUrjJpmkVaKN7BlkvXFt7cs07iW4BEjMgDHxxNQNQvqcXM7RAMmMicEwZPP8qkdd0bWrisJKQCjAAKJzjaNo94BOZqvtrvF3c2Y3CSZZp/mYJraCTWqyr5NF03WJe04tuZMENjtPpJY4Jz/KqbWdVcK9i4A8EiSIOOD7HFR+ndQNssAoZXEMrDEe/uI+Kb6iys4ZRAIEiQf8KiOHTN3wRqtE1L1wIXcHzAB5RYcKecEdu0/vVEt9TvEsFZpuEbtu0buw4GPwrrpd0NdBut2MsT7REzgiBEGuenX0tX5ILhN22Iyc7TnEc1o1VqhZpep6xdHYWyiw7JIcREzDMfmBzzke1Z/+h28jz2IUEgKCPUxJ5n2IkzPak6z1s6gqCAioPQuMZyZjMn/AV3pNWr6e5ZY7SD5iEmJIGU+8gmPvrOGOUI33vctJptpFto+mW1tN/WN5IZDaUESXAAUBwCTu2EmIgGrbrSXLarcuMjzbCXVEAtLgKVAkwkiG+KxJ1zyjSd1sAKY7DgH8CR92KebrzhnKBbauQSu1GAxECRgH2GKSxSbuyVNEa9qCRnBPM8mT/Ktl0LS2Vt732uXkKN0bNvJ7/fxntWNtsXIED+6qgfyqR5b287th9pzU5IalSdFU0bLxzotMtm29n0vAlJkg/l3+apOnbiC9n9ncCFtyEFX2iSrW/eJ5xiqfU32KiWBE+8n8qm9N6mluTtYcbdrZBHuDg++eKz9NxjXJKkr3JVzzLm7UC2VBaC1tFCCFWccAyy/HqmufGQZNNo0JugftXi5aCGSUkqQSXWIEk+9QNVr4chUCjHLOTAAGSI3TE8dzXPibXvctactMBXCyzkQHiBuOB8CtccXqVkN7EjwV1JrF03EjcpXkT+8OJzzW28NdTF/qe9vrKag84/sSIGPYV574c1Src9YJUld0cwDkD8K3Nu7a02tW9a3PYKuEYgzLIywfuLD8qzzr4nYirR6bpdEf6PRIVjAIDlwOSclc1g/Fmnaw1sXBbQlt3ouXbkAAgny39PfBOTJjitRf/SFpPLRReRWKgHcSIMQRmMT3rKddv6e+ty42r073WKAAXB6EBGFz7An8TXj4oTWS5J0dH0mGNoEzvM5x5bf7q4GlWJ3nOZ8hv5YzVvcW0Nh/WLRI3bouDHt94PxTK6lUW2pu2ztVxIcQJ3ED82P5ivW1utl7/RjoIyae0P8ASlp4H6s5H/iH+FTrXTbR2/tkGcRo2JMcwAcgU5pdbp5tM19F2WyPqyD6oXGc7gab0/VbK+SReQFFugwwwW3D27zVG51tfv8ABakPaLrluyPLe1bvJJKsLQBmWmA6mAOwxFKvXNPs23dOrqN2xgwDgE7tjbIlQxMcYMe1NaLrlpRYm+o8tLqmG43BoAHt6qROtWfLsqb6jZavIfU3LM20CBwRHGBU+nvdMiyHZt2nusEezbt5M3bZaOMCFJI/OJqwfpNv7WotpC7vTornHuS1sen+LilHXrB5vgk6byifUfV+6cfT81zrOv6d8tfBnTpa+lvqUL8cYiavLU+LK0jm/wBPt2y37d/SFDH9REAdsEYn+dM6jpFqWm9dQqQGnQYWeJG7E/dRqfENhlug3culpZKufVbwWOPbAqTrvFGlf9ZIuHddFoJKPypklsY+OahKdXv/AK/omkc2vDluT/W1Urk7tBcBA7lv2fHbMjNLduWrE2XQXgB6bttGX0nIBQqIWTzNWnVPHOkvX7l4XmAuWHtlSjySQNpJAOCRM1CfxLpLkbr5H9V8lpRj6gAFPH04An4qKnL5k/f4JW3BD/pK2bQtta83b9Fza4aMcqwhlGc/NU9qwG4IAn07rBbGTkhTkQa1A63ohcssdQCqpsf0OJEATxLA5z8VHsdY0qiyDfVgl1i31AFPXnIzO8ipTcbpMirKG509QcvaH/67DPt/Z0qadf8ApbA/7Fv/AEVoW63pwqgahSVvm4Tx6N7HuOfVx8/FOarqWl2XwuptszENbhonC8kiBkDH8J96jXLin7/BKiihTTjte0v42l/zWmTowf8AS6b/ALpfz+mtR1HqumY6gpqbR8y0uzJHrxuEngxP3103UNIxuqNRZUMlsISYG4fVkCRx+NV1SXZ+/wAE6UzN2dAZgXtN+FoH8vT8H8qfXQR/ptMZ7/qwP4j05q+brGm8x4voF8o7DuyW2xtj35/A09petWA1n9vbhAd3rkKTyOf7sRP01m55PHv9F1CKM0dOATF/TY/+2j/yYpq9Yz/a6Q/PlEf+StMvUrHkgC+m4XAxl1nZLZJmOfk/UKt/1zTFrq/rNj1bmtzcWNuMScA/B5qjyyj9L9/gnRHyYIabiLulX7gB7fwzP+6ujpJz5+mbt7/+Wtvptbojctb72nANvax9OH4JyIDSSZ+a6t9Q0KlP6xZGwlWkgnLAq5gQw+nOfpNVfUS/gyfSj5MRb6YD/p9L9xH/AAqbZ8OsSIvdPzn1ED/xSP5VrdP1jQKpnUWCVuiIblcdmHuKmP1bRFbgGosN65Am3LDHv7c/hWcuqyr6H+h6UPJ57r+nNavMpe0+FO6yVKZXtBHb4qv8WKfL0x3lvQ4AJPpi5O0AmQMzjGa9dv8AUtARcAbSQQNpm2PaYPbk4rzn9KvWdLeuWl02z0Bt5RRsk7YUECG+k5+a6ulzyy5EnFopOCUdjEI5HBip5605QKxMDj/+1V7jSlq9ZxT5ObfsP6nVs/J4xTM4oJpJqa8DcXbSRSzQIoApa5Y0m6hIpFFJuoDUIoUilmkmiaEUcxSjFApaASaKWim4CaSaWigCkNBNE0LBNKKKKEbhFFIaJqKG4TQBSmkmp3FCmigGiam/uAFEUFqTdQihY/5gUAxSTRNQTuFFFFCQooooAooooAooooAooooAooooAomiihAUTRRQkKKKKAKKKKAKKKKAKIoooAooooAooooAooooAooooAooooAooooAooooAooooAooooAooooAooooAooooAooooAooooAooooAooooAoFLRQBFEUUUAhooooAooooD//Z"/>
          <p:cNvSpPr>
            <a:spLocks noChangeAspect="1" noChangeArrowheads="1"/>
          </p:cNvSpPr>
          <p:nvPr/>
        </p:nvSpPr>
        <p:spPr bwMode="auto">
          <a:xfrm>
            <a:off x="155575" y="-822325"/>
            <a:ext cx="24288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68" name="AutoShape 8" descr="data:image/jpeg;base64,/9j/4AAQSkZJRgABAQAAAQABAAD/2wCEAAkGBhQSERUTExQWFRMWFh4XFxcYGB0WGBgXHBgYFRgYGhkaHCYeGBokHBQUIi8gJCcpLCwsFR4xNTAqNSYrLCkBCQoKDgwOFA8PFykcHBwpKSwpKSkpKSkpKSksKSkpKSwpKSkpLikpLCkpLCkpKSkpLCkpKSwpKSkpLCkpKSwpKf/AABEIAIQAVAMBIgACEQEDEQH/xAAcAAABBQEBAQAAAAAAAAAAAAAFAAMEBgcCAQj/xABCEAABAwIDBQMGCgoDAQAAAAABAgMRACEEEjEFBhMiQVFhcSMygZGy0RQzQkNicpOhsfAHUnOCksHC0uHxFVNjFv/EABcBAQEBAQAAAAAAAAAAAAAAAAABAgP/xAAZEQEBAQEBAQAAAAAAAAAAAAAAEQECQSH/2gAMAwEAAhEDEQA/AOfhTSWmwGkTkTPKk3yifk001jUG3Dbv9BPuqEyweElX0U+yKY5hXHdd5iztuMJEFtsq+on3VLwBaUoDhNx9RPuqqML7Zn7u+puG2hwzIpnREnft5thoFLbaSogCEJnx0qu7vrSHUFQbWFg8hSFZSBY6VxvXjVPpTOaEmeY6HpbpXm6m0PK88zonNZJJ76botjWxOLCuEgd4QIqPtDYaUiQhJjzjkECbCTVpSh4tgJUmDYAEad3bVf3iwXwVorcVmJsBOp7Y69dau4B/wRoJIyIKvqp91MtsJCrto/gHur3Dlu6isQBJANxU7DslYCgOU3HhUpFc3gZRxE8iByDRIHVXYKVSt5cL5VP1P6lUq0zMFW1y02iAAEJv1PKNa4Xgk/K1ojs3D+SQLHkT7Nd/8YHJym417/CsxoP+AJi1V7eF1SVnKbJEemJPqq0YrDhI86AnUnSs320wVFWUqzEkrk3Jnp3UiuMLtGZzGQfvipCnhI4esyIPZ91AWyJCT8mZp1vEA6wB2U3EzVqRvC4E5M5ASZF4Ive9DMXttx486lKjtM0LViBB1P3RTWHF79T4GkKOMuRAuM1iO3rFaww3maQWbt5Rl9WnjWRIXZJN4N+0QbGrpu4843hxCuXMrr3/AIW++piou87quKJ1yf1KpUO3gxJLgknzfH5SqVarMW/ZjqeEg5ohCZ/h1pYbG8UFYSIKlBISbkAxJ7/fQHFPKQhtscoU2klXikaVzhW1lJcSv4uCALQaKe3qdWFBu2QiYOsg6d2npqtbexKFjOTkdkAZRGYe8dvcKex20iCTOYjqSbnsFAsViishSvAeHU0SoinAAR1zE+jp/P11whQ7K7xeGjsvpF7e+mUsH+VVEhkT0t+da5ddIMf4v21PwhCE6BV5M9e7wph3DEjNEAm1ZrUONukEEzBifDTpVq2LipSpAIMGZ8f9GhLGw1OMtrRlzHMFA6RNjR/Y+BDLZBhRJlSo9ECpqom22DnTceYPxVSprbb5Dg0jL/UqvKrK6nZqXgzJCfIpv3hIgXqXg8G21hnVKy5CkmTCTABEeujuCU3wWZKfi2xftKUig36QW2G8KFAgKnkAPnE9SnqkXrcZrGMQtRUB6qjKfkk9BZNSXpJUs9fNqEUQkd5qKmOoyhMiCenfSYTf01FxDlkjvv66nsC09JrOtPMetSlFRi/ZYdmgpKPk6nLbSqxMW87s8R1FMqZSEFJEqCtQTESL+FTFW7YeBnCtZJiDr2yZ9FPrwCgCDefxonuK1xMEmNUqUn78wnsN6NK2eeyasSs82o6UKSnIDCdY+kqlRvevBqDqLR5MdPpLrytTWbixY9aVYQNpsvgoUgg6qCUnXxFB2zhcY+kvqUpUJBQVZUjlvA68woonZvGYaE5SEIhQFxyiq3t3cTEElxKgvvFjbW03qoq2+LTScW4hnzBA1sDAkD01X8VZUdNPTRvF7JeLl0qUokACLnQaUO2pgVtrU2sQtKoI6/nT11FQXEiBraPz99EcI+chTNrGO8aVK2JsNGJVwi4ULg5AEzKgJII7wm1D8AqDBEjrU1cTF4sRTGYxrqfwpt0JQpacpNuW+h7+2k84eRMfdE3tTMK1f9GaVDDOETlLtvQlM1cgpRH+K43E2R8FwLbShKzK1z+sq8egR6qNLyHQBJrrnLFZpvklXGR+zHtrr2p2/DcYhEj5safXXSpAa2SsJZbMZhw0eyJ9VEm8QIsg0OZwpRh21o5iW0Sn9xNLCbVWmc6Up7ARp6qKKNrSDm4aZ7etu+sm/S1gk/C0vJAHEQCodZTyzH1YHorT/wDmMwgpAE3IFvXVX333fGKRmQmXEAwJ85J1E9vWm78SKjsbctwYVeMbUSvh5mQg9TIUVd6RMAdYqmbFwTrj3Db88hRg6qIBUoD6Rg27a1PcJ5eHnCvApSZU3m1B+WkfjUXfPdThrGMw3KsKClgds+cB2z0rPis6OHzqg8qwIHeegPYbEeMVJ2I2V4lrNc5kAT2ZhA8KIbVxwfdUptEKcCSUjo5YGP3hNSNk4At7SQ2bgPJnu0MejNFZxW4tCOaBn6Ez76dzgJvBPU/6rrBMHqIt+b1ITh5Ohrs5s935cHHRY/FDt/XX3UqJ79oSH0DTyQ9tylSFHNlNg4dsf+SPYFNYjZOY9R3iiWz2kqw7PQ8Jv2E1y4wpOhkVNxoCxew3DAQAE9ZMn0UNxbS2iCRIHUWq1F1dQ32FKkSI6jpWZhWe704QlTb7aSFEzI6K1mT+FFnMWnE4VQXChYKSDCgvoP59lHX9mZEBKYjxk1T94NiLSflQoyqLDuuKm5FVDD7Gc+EFLMlwGRcfJvrpRrdPY+IcxwU6FSVha1lMAEGT3ToKsW6mxiyoqUInQDWNZPZ4VecGQR30zmmpzSO+nL65qYSKdQ6I0t4V1YUbfqPhCLn4oe2ulT2/AHHR+yHtuUqkFj2VtVngNAutA8JHzidcie+pTm0mT8819on318h0Q2JsdeJdDbYJMFRhJVlSkSpUJBUYHQAk2AualK+nnH2j8819oj3021j2x8619on31hi9x2xiXWVF1Pl28O1mAQoKebU4hxxJTdPKAUiLKkKteCvdZvhphZS5DBWpfxcYlBWgAJSVDJygm8ySAmoVvmI2myfnGv40++oLmMaUDLrdtOdPvrFsNuk0hTrD65xaV5EtIWUDOEFS0ZyysFQVCdQJHnGQakP7o4ZtUOOLyNEpeWlaVDNwlrQMqWytnMtMAkOWkmCMtFrXziWjcPInrzp/uqThNpNi3Fbj9on+6sAXshlGLLa8wahJQQ4mCHEoUha3i0AhBDgVPDJ0TANxYm/0dsk5M7nEzKsShKoDzrCZbI5Ey2iXM5EqywJCqFbiztVn/ub+0T76kjarPR5n7RP91fNy9yobI4iOOl51ooOaFFplt1aUnL5wzLBJOUwImZNWNWpX0RvvtBtT6Clxs+SGi0/rr7DSr52pUqFXopUqgKI2++kuKDqszghZtJhOUEW5TlJEiDBIm5rlG8OISltIcIDZlFhYgHKZiTGZUTOWTEV7SoO//ocRlKeKqCMpkAmAnhiCRIOQ5SRciAbV6jefEiAHTAn5Keblyc9vKcsjnmxNKlQNMbbeS4p4OHiLsokBQUCQYKVApIlKSBEDKmNBTqN5sSExxlakzYqMlSjKiMyhK1GCYlROt6VKg9G8mI4fD4qshTpCZsgNWVGYciEpkGYEUHNKlQeUqVKg/9k="/>
          <p:cNvSpPr>
            <a:spLocks noChangeAspect="1" noChangeArrowheads="1"/>
          </p:cNvSpPr>
          <p:nvPr/>
        </p:nvSpPr>
        <p:spPr bwMode="auto">
          <a:xfrm>
            <a:off x="3143240" y="3714752"/>
            <a:ext cx="2000264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1" name="AutoShape 11" descr="data:image/jpeg;base64,/9j/4AAQSkZJRgABAQAAAQABAAD/2wCEAAkGBhQSERUUEhQWFRUVFhUZGBgXFRYXFRkYFxgWGBgZGhUaHCYfGBokGhgZHy8hJCcpLSwsGB8xNTIqNSYrLCkBCQoKDgwOGg8PGiwkHyIsLCwyLC4sKiw0LSosKiowKjAqLCopLCo0LCwtLCwqLSkqKSwsLC8tLCwsLCopKiwqLv/AABEIAO8A0wMBIgACEQEDEQH/xAAcAAABBQEBAQAAAAAAAAAAAAAAAQMEBQYHAgj/xABAEAACAQMCBAUCAwUHAwQDAQABAhEAAyESMQQFQVEGEyJhcTKBQpGhFCNSYnIHM7HB0fDxgpLhU2OiwiRD4hX/xAAaAQACAwEBAAAAAAAAAAAAAAAABAIDBQEG/8QALREAAgECBAMIAwEBAQAAAAAAAAECAxESITHwBEFRE2FxkbHB0eEigaHxMgX/2gAMAwEAAhEDEQA/AO40UUUAFFFFABRRRQAUUUUAJS0RRQAUUVH4zjrdpS9xwijqTH29z7DJoAkVW848QWeGWbrZgkIMu3wv+Zx71l+eePjpPlEWreR5lwesmNkt9Pkyf5a5xx3NHuMXtnQh+q9eYlmP8szJ+JPbTS866WSz3vQmoSkdDTxvducVbHos25J8thqu3BDYnZcAsIwYwWreI4IBGQcivnLhuIEsVuEsGnVqm4CCCjEdDqG07wOtdc/s18QC9Y8o4ZMgfyk5H2Y49mWo0azk7MnVounbe/pmzooopopEFLRRQAUUUUAFFFFABRRRQAUUUUAFFFFABRRRQAUUUUAFFFFABRNVnMOfJbJUTccfgTJHbUdl++ewNYfn39oCwVLB2O1u2fR0+p/xxOemDIHSqdVRLKdOVR2ijWc68VLaVvKXzWUGTqC21/qf/IfmK51zTxVcvkFFFy4A03HgWrf8QSYAjqZk4J1VV8RzUuAeIOstHlWFlbYYiVN1gcADJiWgHMGaoON4lFmSSUhmJAJzlVRNre04GMYpCpVc8v5vfcaNDg75v+7+vEm3uNto0sPPunAMHQO2hMazPf0iMb1C4zjwzHzmOoysGJUHrAxHWBioXHcW1pC4WbtyAoMHRI2n7/ePtVPyeyc3GYaycapOqZk7EHeM+9RjDEsT03/B6GGlUUIq75t8l89xfWFW3b0k5JwQCVgjY9p7ewnatD4a50eF4m3eGxIDL3MAMAf5tUj+pf4KynmsLkgwTBHRWBG3aeme1WvLeJW4TauenUDM4CtmG9gDv2Vm7VKN07kuLpRqQyytlv1/0+jeD4pbqK6GVYBlPcESDT1c+/sx8QFlbh7mCrMBPRxJdY98tA66x0roNaMJYlc85KLi7MKKKKmRCiiigApCKWigAooooAKKKKACiiigAooooAKKa4jiVRSzkKB1NZfnni8KpIbyV/iYfvG/oQ7fJz7CoSnGOpJRctDRcfzO3ZEuYnYDLH4H+ew61jvEHjbSdJYr/wC1bzdMz9T7JtsM9iay/M+cXHUt/cWmmblwk3nO/pXc9I7TgkVieK50qXQ9guIcqrMRrAK6Wb0mASzTjuKUlWlPTQdo8MpXxPfiX/PvEd2Rbujyrc2w1tIDEOVMMeraSDBMTEgQaoOP44abpRPLVVCKASckg6iTEk6xvH0rVXxl8ujMzExfUljJY/vAJySdj1pteKmwzby6k/Ju7fkgqlxbX7t6GlFQh3PDf1JfD8ULl1QIi0umesmZyT0RG7fVXrlI89/MdQVEk9AZOm2I7Kqk+2KrOBOnhbh3Lg7zPqbQT7gAT9zVmOY+RalAPShYf9Z029vYn8gajOLzUfD5Lac07SnpbF8eSXkReOvi9dYKGMnSCBJVB9ZgdSYX4qbZRiQG0lQNymYECO4O2Kr+TcMugEgl2MAAxCgxJJnJaTV0n928EkDTJ7xOox9x8xXZ2j+K5DHCQco9pLV5ka/YUqfV6AcfxLqIBBBjAMZrzw9plgtnTlWB1AgYKk/BwD0mvFzibYDKy3PUBB1A47AkbdacEC2qowYsxTbJDx32OAMe+a5nazLJuLd+i3qarl3MPJvLdBIyqvJ2K/3b43iNLewPV67Xyjma37S3F64YblWG6n4/UQetcF5XxIL3g8m21y4kHcJ8dwFDL7pGK3ngHnRs3DZuEaSwUmcSR+6cdYZfTPspqfDVcLwvfT4MDjqNnjSy9vrTyOl0UUVpmYIKWiigAooooASKWiigAooooAKKKpea+KbVmVBD3BPpBEDfLNso/X2qMpKKuw1LlmAEnAFUnMvE6IDoKn+djCD46v8AbHuKxnF+MHvvpH70kgALK2VJ794ndjGDBWqLmvMbaGb93z3H4EkWFMQRq3f4A6ZpGfFt5QHaXCSlr5b9WXXMfEl2+S1jKrqBv3PTbUd12A26D5nesdx3P7VhtQPn3ST+9uxoWY+i0cDrDMfiZqHzPnt3iJ1EBEU6QAAozA0qMLv843qCjKFny2ZlH4dOZmCwJkn/ACilsT55mvS/8/Crzy35nnjeaXHuE8QT6gwDEyuxK5Hv+GAOwqoN3XrQmZGDjZo/+6j86XWowswo9dsg7dYU7bgQN8xneDxXBeWwuJJtx7nTI+qf4fxA+1Mwj1IVpOMbJKy9PjysOIxe0ygQxJPywNrHyPVSWbRawu0HywemfNfrtOf8KmWXk64g6hcIHcStwfcwf+KLdgLZuCZKOzAd1Uk/mB6oqblbzKVC+fc18HjjBps2UH1NqPcn06VEf9Qx3mm+auCSk6Va6EnoFtgDbvM0vMgfMsQZWYUg9FdSTMfFPc3tBLKMzSxa4wEESXM6wDmNhPuK4mrx77nZ3tNclb0Xrcd4PjELgL6VQhVESSFyzMwOYiB/5mrE8WVY6VwZlJIMsB0OQYIiOm1UnILUqSMllKgdTEEj51T+VW17gQV1s2mSVUssswGkiYkqwIM771TUUVKzHuHnUVJPrmNHg2ABtthlDaZGrsZBwYINOWNUoFgM1xdMAEBhqDEdCI0n/ipF2zLhpkgQBsdURgHZZkz2mvdniQsspGq2uhQ2BJwx3/hDYxvULuwzKmkshu7xP7w3tJgGAVABYrvdeNySZj/zWm4Xiw6JdXIVYYf+2TDA/wAyscewHasiOJYNoiIxoH0mQe+8mOvxVn4e43y20sIbVOkkiZ6fcSD7RUZK2e7FFSlGccK2+fmd58Mc48+zBMukK2ZnHpf/AKhn5ntVwK5J4Y5ueGvTJKpAcdWsMcMABk2z29wOtdaRwQCCCCJBGxrSo1Mce88vUhgk4nqiiirysKKKKACikiloAKKKKAMJzvxm2o2wpnpbWdRnYswEgH2/M5jJc6ciTxLacf3awBEGNRnABPSMzBk1q/HHJXF0cRa/CNRyQfSZIEDaP8+9c48ScJkXFypBP57n5BMH2K/NY1WUnK0zZ4GhCo1y3vv1PV/mzugt2tCIZ2kCB1YgSy9JbHcdaqkuBm0uudpWZnH6T9h8U5cuIoVY1mAQxHQnaJpGU5YtLSwgnJgn6T0Pt71A9JSoKm7QWR4NpSvlhhqmZAGY/DJ+Z+9RbwJ1Rhl676ckt87gRSNYjGxmQG9J9x2M/wCVO8VxgJIZGYe0yCfwlZEEe01JHalrZkDilF5NLiGU4yJOIlMZ6Y9vzgcPca2MQwG+ScNMgifoMncSpJn3n8TwquCbbMGUbSTpjvbbMb7RvsdqgrzEBtN4DbTqWcA4kE50/wCB9sUzDSy8jFr4VO7yfXr4v6/uZ64cAEZOmQVJ3KyJWe8Rjv8ANHGEi04BgiJG0FdKHHwD+teVi2R1RsEYIzgggYgiDIiQDEV6sW9DMjSUfSCd8PKgn3BYie496m9biy0w+K8Mg5lGi0ygQHnTORqS25HxMj9Kqub8S1wrJmFH/wAyW/z/AEqw4jhz5B/iTTmRI0BUce49X/xFUty8WMe4+cCBn4q2lFeQrxU3p1tv+Gm5Nw7W7K+qC41QZMg7AQDBjMe/5WfF39SRJkIZ36MpBgiQDqb9e1Mco4bRbVUZZCkkyPrIyPt99h2pziHfS2sgkIOxwXXt1xSU3edz0dCGGjFW5ePiR7JchQIYGfS0H5I6jY5kbU4IwrejMwSNJ6YubgfMinuE4a2zXFcADQoDEwbbsV0se41GD7flXh7JtNKi4bMwdSwJkhl7HY/80Xu7FeOzs978Ry16mcsAESMGNQ0gRkZOAab4nTrLCBryr6jAIIJkH6Wx+fzXm7bAEmDo0ntNtsqD7iIqby3lw4mCFNu1bK6Wj1XCQzEKTgj0rmOpzRGLbyCvXjTh+f2zQ8v4s6EurDNaEkA+kqcuAc4G89M9TXWfCXNEu2AFEaQIH8p2+IMrHTTXC/D3OyjKjhQdRBK6dPuJGIknPv7VuvDXMjw16B9DEsnupjVb7YHqHx3NcoN0qmF7X0ZHHU1OKqx55/Pz5nV6K8o4IkZB2pRWuYwtFFFABRRRQAUUUUAROacCLtpk2kYPuMj7e1cr5hynRcawVidTWlM5OzW5PtPzg9RXX6y/jHkxuJrt4uJDK3up2+/+XtSHF0sSxIb4Srgnbd+W+lzi3MLUXQJJBAaOkAHaT/KQfeab8ofuluAqDliv1AnZ436j/TpWp8S8ILtteIQRIeRn0vpK3E+Dhx8GsteyUaZUIocqfVBkEEe8xWenyZ7CFV1Kd1qMXENo6XBYKSHGgECZg6pO+D03NJetMRABcrpJzplCJGonAIyM9698Te8y3AaNGpFVUwyHTGrPo2AnPbpTL2xqbYmESRszEgkiP5QatXfqVxlNxaZWcw5beLm4rKCW2Fzbfuokd/nOKjo7t6Ltv1DYRuO6j2j8J/TFXXMbdyf3BCKCDPqXf7kE+xUTiob8IT1DOCCQAFBIjOkxDQcMB0zTEZ3WdjLnRtN4b9+ln4f4Nfs6sPTAGxG6dIyTK9Mjr0Oacu3ZhWHpcQYIBB6r7mUMMIz+vluHSZYkTJhkRkPeSoO89CYn7V4a1MFTJz6WgnMgqJz+EQdpHxUjjuskt+BCsXmZnUw31avVhgVgke5Kz96phbkwv2/MDFX3FgAm5sYcMekkyjYyAYie6zmTVVwZi6hXB1SOoGcfrvTMHk2jNrR/JRfX1NXyzhyAiTqDBkB1dASD8bT969+j6UmGDKSRiSZU9txS2rRREVROzCcxIHaInrUribNxmKEKqHTOBuQDnrq9v9aznK8r3PUQjhgoW5e3UiWCMMyajDK8AFgTAB0sCAcdRE/FHF8UX06jpwoacI2mdrYHTHYdIrwxDSWGtVgawdLwdsfiGIp02APwyRB9bAnT3xC4+ftUsr3ZW6eLNb34lfzPjdAJjDkEDEQPpnrA7D2q25BdL2zdcNbNuRMvpKemSC5LLgkSJI0/IFZxfBreY+oAyRJiD0x2wAR2/IG0tC4LWnWQFDQFwAygscTlTGO0AY3plVIwjZmNX4epVrN8hzm1ixaZTZUAtuFZmEagJDbY0tiOpq95FxRvJpBi9bOpM5kZA+4EEZznpWQNhlGtgQpiXxJMZyc+3QbZp7lviBLLro1DQT5kjJHURJxGfsKoqJzzitBiMYQpuEpee/M794L5yL1kCcgbdtpX7E/kRWjrk/KOa/s99HB/d3jqGRHmRmPZ5/PVjArqPCcUtxQymQRNNcNVU42MOvTwTaH6KKKaKAooooAKKKKACm79rUpHenKRZ671xq4HO+cct8m+1swLfEEQYwl0fSfg7e/wK53zbhDw9xgP3cz9QLIcww2OQRG2xB613DxRyccRYZdjEgxJBGQft/r3rnfOrDX7OqIvqdLqRg3FxnpDjHzETBrEr0+ynfl7Hof/AD+K0v4P2ft5dTAlmecqYQg6QQpgH6jj/cU2oWCRjSpIBHpUkgHrJY7TT/F3zMONQhTmQRIBiR8xntUnheAVlJX6SwJV423DDJ6fh66SJ611yUVdm3Jq9ipXgv2hpbYAySSd9hkHtsIqJxPLuHtH0ONU/wDqLjbGAIPWQan8Q4S5cW5dthNUqGBKuu6/SsSJIiR/hXmzdsyQlxf6lVox0B1kgHbYflVyclnnYz5QpVLpWxd9r+XIrrg9WRE7ksCjDqSTufuD/jXt0EQEgtmF9SmANl27dMdZGabNou4OmVO40qABBgwZHeCc05ftm3pULJuKSEQ6WVgCwLIwwMnGNiN8m18kKReTut92RD42006G3yVwSswCVk7qQf19qjchtE3DOAoiTsJPXB+Ksr7ljbYOURIYIwBAYgMYzg5iI+N8O2rrW2e4GANxJ06ZEqDpyTIP5/eu43gsU9mu0U75J92lvHr4ZE43RdtJcWXWNLCSWBQnMxtkZPQ9JpEJbGpmUsMydQOcnP3+x2NSrmmwoGtScMWACzEAACepJJO5AzAMV64fhwV14IZchcjr2EKT1B2z9lb9NDbovGli1tv/AA830RbYDA/VgqBJIGSekGah8TzB1X0qFGkgGATpkAA+0nc9jvFP8WpLAdht01FtP5fT9hUi3ds6VtuodjoltMEasFifxFTAIO87b1ZTinqUcdWnTjaHPoVPKOMbWr3m8sCR6lgNB2+mIyJiIxUjnFxuHYiIHpuIJOwOllmf4WP2irTm/NCl0KApt22PpE5AUSCJglQzrtB9U+2P4njvM4dQd0uOoHXRcXUBHYFY+wqzBindaGZ20oUrSebzT8vb0NFx/MGvEohhLbQ74jUTG27aRvHYmKc4TlqK1wi5Ns2lQ6SdTKqDU2Mgjb86rODBSzZIIWdUkb6wZkxk4j4H6u2LTQykiUtsy94+qVjfBbMxBP25C0E0jvEUZ1XGXXXuuazk7BrZtsOjaCQJA/Cc5U4UxiRIgbDeeAPEknynJkmIMYcD/wC0fmK5Dy4XbbrdZoLucTLaViX1DAAJjvk/B1FjmsMvEKcMdNyBsY9Dj3wB/wBI71VG9Gd9+BDiKca0MUOWX7+/Wx3Wiqvw5zX9osK5+oelv6h1++D96tK1otSV0YoUUUV0AooooAKKKKAEIrD+KOWize83ItXgEux0z6X+RtP+tbmoXNeAW9aZGEhgRS9enji0XUanZyvyONeKeWm1ew2lLk7pqQOB6h7SPUOn1dqirwV0q6uoTcDCMCS0AgjOjSJ+8VrON4E3bNyxc+u1Anb0gzaf2jY+xrIHhb4IQvcdcgqiuzQh0lSsbA+mJjf2BwrS/wCFy9OXweno1sUPyem0U/G8EqYBXUFDG4y6vqJ06U+QTJms9d4dmaYUMM6kULicSqgBh9p/KK2/PvDr6FMTCjTGHA38thqlo6b/AGNV/Bcldk1FdghkQQysrMNjuIyDByO4rRpNxX5CPEyhKOODz6fXVdSlPl3CmhGDZVgW2bBBHRoYAicGQaZ4zlrHU0hXR/wjEsXJiBKjAwJEzG9WniDl62LqlRpV1JjfKMBOe816bivOS5C6ROvE79ZPv/lQ5OLTQ1RhCvG8tX08Cj4TgbgtXblwfu10ySp1nVBhQRkEZk423qy4HgLJCsSNcZlpifnEVOvc0TyriysuiFQ4ga7YVWSe50gr8r8UcpsIFJEaTn0hVYCcbA+w37VKu7RuK8DFyqNNXt15Ffzq5aS36GHmnAC6dRPuV6bYM7feo3LuPuHSCq69Q1MMek/hIGCT/v3uOefs9q35hUM/0rqBbJzJBwYEn9KieWAhNshkEwcCQQGZsxLEH852jFcJJw08xpwl27vJKy0W9STwl4MoL94zsZB69Nh9wu1IwDEvdWQx2ycDOgdycfaaiXOH6TCqC2oiZkSfT9v1+1S+Gtm5aUBR6c5wNLAepyG9JnpM+2ahhu8huXERS/PkiBzXjWKsPpGSRJZsmcuZJknaeprPcNb1HQTEkMTE4AP+M1c82UKfLAP1QAcMWiCx7e3Yfrdco5FbRQzBXcmSSNQ6QoBwAKfisEbHm6tXtKmJrJcu4gG5MKqTrIZ1A1b7aQB6cE7dx9p/CcnItXWh9WRbXAcRldREAHXmJwBVrfSB6ZRT0VIjI+dttutMKMlg+pux3E/yHT879PeoRjYsrcTKrbkVHFcv4gpbW4YGoBVOnBLHYjOqNU91HWJqfyi+EJsuQysCMQcSZHswOQPaoPNuN4kIwcq1sjcJAQ9P5kYdJ/WlSy1xVdR613ad4gqfc/6CquIzWY5wUcUZRsdD8AeIf2e/5V0wDCtn0xjRcHtkA+zjtXWxXzxa4oFUuEZUFXH8swZE40k/9pn8Irs3grnfn2NL/wB5ahT/ADLHof7jHyDVnC1LrC99TI4mk6c3ff8AupoqKKKeFgopJooAWiiigAopKJrgGS8VcAbbrxKCdMrcA/Fbbcfbf/isT4k4drF5OIsmRgHqGVwArFcTqVQp29Sqa67xXDh1KnIP5Vz9uBAa5wtz6QGNv3QzqQe4I1D3U1j8XB05Y476o0+Fqpq0uXp9b0KvmHOeFAQXbom4qsGGorB6yAQqk5yeh7UxwjQdA/DcFs4/Cst0wN3EjtO9ZnmPClOJe26rpmWEekpH1e3pM/eKvPCxPlFnYLpW2WYnBm0m5OJGfz/OyE1NXiT4jh+xUc73IfjHi9HD6ZCveIQbBjaUkmfaMH+uKpeR39S+UQBmJ0iM4gmNycAnqRO1XniDxCiLNu4t0bMr21KkdiNIPfvWa4TiFVmYW4ViAbcEgESGUZMrMEDqCRsKslTbWhZw3EKClHRta/or/FNlEVNB+lmIkjMRJkY6aQAThDmrLlKny52y35au9U/OWa4buvSXQgkrMEFVU/lg7TvgRFS+E4xrdsIQyBdQMtaAETHpuAH8jJrteN4JIlwNXBVlKfMjeLgWNle+qDnf09O0UcriyGF0FYbSTpLW5EE+oSBgjeK9cXxNhyCWuu6NOF7bgaQFz3B6Co9rmfrLB2Rn3UaBgekCSxLGB/DvNcjGTp4LMlUqU1XdXEs/3lbmTOK5xYIg3CR/IGn4kgAdq8PzW6wC2EcADBgmBHRLYMY7mvVi4lxgCQ0HPqhonc6baj8zUX9uAuFIYxjHcDOHLekH9K7Tp4crMjWqxrZtq2mSz/t/4ebNpkafLZnxJchZ6gxJP6Cpjc24oqchFHa2Py1XN+leE490ZZ9auYInSoGcemJOeo6bVF5nw2qXttEtIQxMkapUjoAYMxt8VapOXQpqUI08sLe+4sDzniUt+Z5tu4oyVZV1QxifQBG/fvVny/jk4i3+8QgyRIPqR1jYxO0H4ntmk5dwxa1cLSQUZNRG5KMQFaPUJAkzO29eOT8WEKazCODOABqZQAWbqNxnuaE87MrnSVsUf3vyL6zxWi4LV0E+YNKvGHn/APW3QnqOuY3y1ZzLhTZZQpOg/SM4MzH+hpL/ABq32a2QYZoQyZRj9LAbD1QcdCab5lzU37KTh86piNQ//oD/AGK488jsVKi4y5MueWcwgqzCQ3ocd8QMe6kr8hdorV+GOdHhL6wdSLHy9ho/Nlx/2x1Nc+4ZS9oAMupvVBMGCMAf41dcFzMlBIIu2WOM5Q/3gPzgj5YUolgldDvF0+0hj3tfJ9G27gYAgyCAQRsQdjXqsf8A2b86W5w4tawzW9hidByMexJX7CthWrGWJXMBpp2YUV5g0VI4eqKSiuAFFFFACVlfFnLz/eW8XFIdG6+mNSn2I6dce9aumr9gMIP+8R/nVFWnjjYspzwSuck8X8B51rz7QH05G5CavWuP4Wk/E1lbLs3DeRqz5jAkdQEBRp6gicY/Sum8VwvkcQbRjy7p1JMYudQfkGI9wK534h4VuHvxbUBY1JCnpuGI3Kklfhvesmm3Sk4ddPHe8jcglXjGOts13r5KW1yorxBtsjMQt1lAzrEHTnqs4xmQK8X+JVrJZSyvqUug9KsAAHOMH1BSAYIg4nFbHguPt3kDAjV1QxqBIgx3+RUXmVtA2FTzGmDpGr3YkDVAHX9c1yPGyTwyiMPhYyeNPT2Oeve1txEj6rUKP5i9siOx+o/etKqKUlQJPqBiCdUODIycMKqPEHAhLltRuSS2JIUEEkge/bsR0zc+HrgawnX0IPyL29/+gVp05qSi1pv4MbiItSmnre+/Mz/OOYkB0U+vSC28gTlZ7xn4n4qlscYoPqXUIAAM6cxkwcwKav8AGTdd4yWY/Ynp/hUvgryDVIBD9+nft/sYpsQLnk6scEr+7R0jMkQSCPuBj7+xY5moDlsTo1bhYgkdskgffI6VO8NrqtFjsLhAPcEL9zExTXNV/dKVADeYqEl4wVPvEalJM4E+9Uz/AOkOUJYYPx+StbhWGlbqkBgGUnYT+HIwwODI7e1PwiNEwBAZTiR/VnB64zU/j+Y6UFoEP5SW9RXILAAb9QP8fioPL+M/eBhDu2kQVEQW0xnImSJqp3bNGnJKlna7z/SvzXl6kpeLZrutQHzpVZwqAhiAwwIAIP8AVTPBcKrKUYCVZlIJK/SSN8rtHb/XRf8A+Pa8zVAVoIABKzjR9MwfTnA6Z61m+M4oLdupmGYPgwW1KpPq6CZquScnZb3cKNaEfyay0t4r6J/CcBpZigOpVLKJUyxnTmPb9RVReRkDl1ZYLMZEDUdRUA9cwcdBU7lnErlgptxpzqLBuwI3bfoJzijmFk3CS2rQCm8g+piCRJJx796jBuMncu4iEatNOOudktPKyeVug3+wm0FVuqKQfYiasOC4ufVPqWM9CJ/F3gmPgmpQ4ZblqXIFxECnSG3TExgFSBOMZ3xVPYJyR/C0/cED9SKrUsd76oYjHCrcmt+RuvDPMzYupcSYEuoPVMi7bJ9jq+IJ6iu4cHxS3UV0MqwBB9jXzpyO/rTTMOp1IY/GsEjPRlUfcCur/wBnfPgy+XPpeWtj+Fvx28+8sPbNW8PUcZYWYXF0sLut79bm6opKWtAREopYooASilooASKDS0UWAoPFPJzet+nDDKnYhx9OegOR96xXOOHbieFLLIuqTI2IuqMqR0DgbdDFdQu2gwIOxrF8fZFjiCzQLd70XOgW4IKuO0jP/dNZnGUW1ijr7mhwlZxduazXut+5zXguDTiAzMdJ/FpSIOSp7exG4653m8Ny1bYKqpzkk/UemTsNsCpPifgb1i4wtHSjFnYLAhwAXJY4iFVo6yd+kLmfGEnyEJ1PCzHR1I3nc+n/ALzWS8dR5PJ8ulj0cauJYjMvYN9uJvj6UC27c4kFp/MgH7PTfh3iNNlt/QLvxHpuqD3yH/Kt/wAVygJwxsoqr6YImV1HLnUcnYZPbpXObnDlPPQFvpRjp+r6zbIInMi5+lblPJJdLfB5ybxyk+t/n2Miyxmczj/X/Cm1uHatFyrw55zBrjeWgG27nsAOk5yfyp9vD5s3JsgmJ9V3StsqwgqVIBxP/imnUgsmxNUaks1Fsf8AD3Fj9n0g4VmnORMGcdNx9varLl+lvMWAwOQMEEqQwHbd6yzcsCgsXX1GAUZiB7ERnbb26xFXfKboQE2yxjTEgaSSNJAJnGAc7Y+KqqSTzQzRpyzTyy+yq5bcQ3Xn92GGVhiRBA0iZOr5xTvE8KqC5essNBdR5ZQgqWMxrBgaT1G2Jqzu8rSTcMFnJJyzZMTBGjr/AI4qvv8AOlSdIlJg/SCSNz9JMfJzFFm3kibqRSV5ZrS3frr1J3B3b7XhdK7idT6YxAjYEHGIHvscweacPHFA4jTiRqEBiswOkEHuJnpTnD8yuu0JaJAGqGciRIzmAc+2Zp6+Vd7ZPpDK4GNiVttBA6fVt+tQd4O7LoOFe8fDu5+1yRy+ylt0zqcsDAIAzIDqJ+kLIyc/MUtzlJ4cgprcEdY0AFYy+06ggG+D7iq1uXaTEEZBGfuCpH54qwscYxZfNdioOM+0A4ifv2pepdu8dOaNCjQlFKMtU8n0LHgOa20tgAgtiWbcsDggESVgT9+mBVcVXyGKA7wZ6wR+mZig8BoGQrj8O8ntMGI65p/h+HZpLN5YIICqCB+XX/e9UqCTvEZnUVFWqc1bf0R+UXGFzE+rGN5GVj3n9Ca1nL+ZNw9/PoJZWAkem4D8kw0bfHQUxyfkVy4wSyrSc4+rqN9kHzGD1rpPh3+za3aIe/DtH07qJM5P4vjA+aujFzldGLxFeLylvfQ1PLeZC7aS4MalBjeD1E/NLUtLQAAAAAwANqStJXtmZWR7oooqQBRRRQAUUUUAFU/iDlYu22nYiD16yrR3U5+Jq4pGWRBqFSCnGzJRk4u6OZ8TZ820yPi5ahX67YRp/Q9wai8h5Gsm7HqXVbXUVJWMMT1xECTME96vvEXD+Re8wD0xpcfxWzgH7H0/9tVVziP2W3cuFVZzEPI0FQIVyZmDGqIE42rDjDs6uenv9mv2rlSwx57a3yPHNk027k7KrbzJMQSe8lorB81QrxFpxK+YqoxyQdatie+pF3O4+9bLxnzaFCWpP7wLcMYgBiVHcyoJjbTEia51zriCfSsqyMGUwSNQFtumJ1g9B+mXlZppFEFKLTs+p64HmLzddgLipbLDUzBcRH4tzMEbDO0Yqn4vKXVJDa/wAat5gDoB2qew0ul1MJcMrOQrQWZc7DOcEbjEEVX3X8uCwlDlpA9DFjEL0ERtsT0kV1Loh6NtZaPK7ztn6M8Py9V8t9JUmJUgw2WLMAdhp0CdpmJq9W0tpQi/UAHbEAajbIE/E99/tVHx99fSSpmRp09fYyMj2qYxc3CH+o7kODllwCRiMjAkHptXW21iZzsowbpxkn+nzXh7jXOeYNb0r1aZJnAGJ33Pes4jlbo0iYYEBvUN9j0P+zVn4su//kL/AEIR76vUD+v6VV2ruZOTET+g/KnVoYL1L3kFprpulmcMNJJDFfqLagT7wDt+GpXMuHCG0gM6TE46Wh261S8q5m1rVnSLpHqImAmqYAOWzV7fsm9dtqkxDtLwrQdKgkbDY/61RVW/0OcLO0s95od5fxxBAOViNsxUu/y4MSV2IHtB6men/NO8JwCW+ms/fG2dhAn/AIrU8h8E3uLzGi30LAhfsN2+aRw/ldGtW494MK06v23YzfCcKoChQJJMfwkwNpyT0nfNbfw3/ZrcuFXvzbXPpIGsj+k/T8nPt1rc+H/B9nhVEDW4zrYCR/SAIQfFXopmFC//AEY1Su28t76ZIi8t5XbsJotKFHXuT3J3JqYKSlpyKSVkKhRRRUgEooorgC0UUV0AooooAKKKKAK/nPAi5bPpmAcdSCPUB8j9YrCBJV7D50epCI9Vtt4+MEfl0rpVYfxdw5tXBcURp9amdwD61PaJn/qxk1m8ZRTWLzG+GqYXbdzmXEJct8Uq3GkqYBACqQwJVgBgBiZ+5FR+A5Y3EXmLAAXHdlZjEqXaQsAy4xArR+LOX+ZZF61lk/eJjdAQxXGxRv0JFZvlxuqUayC6ozMF3AOQDGJBGcbE/mtSmnD8uTszXu5yxQybj/UMWODWzea1ei5aNwhCJycNAiGS5B1AYk+Yo+oU/wAj4M2+KKOqML1oMChm26gw0hhBJABM+1QuaXbpBTin1M3ViB9IGmSBG5aG6RGwEeWdiqG8GJRvTcR0Uy0A+vIVm6g+ljkENILUZK/cxedOeC/nvfzTwdC6BLIzyJAIMnpTvL+Ga6SyAKVg3AZEAHIUgYbBM/yjpUri+DWyguYDB9JIkEqdRAu2z9L9iIHpO+DVqnOVt2FCqXJBLAmI1EkjY4kmPaplkqkpwWHVZNdLJK/VOys0ZHxUs3E39NpUJ90Z1H6KDVTw9nUdJYLJABJhRJjJjAFaDxNwxV36lygXriNTbddRAqys+HkXh0VwocgFyQCwkhmAMemBiT2PemIzWBMyJ032jiupW8ltpZvAzrKI+o7orzggnoNM6hWo8K+Gr99ma3bZ9cT3VIJWWOBO5G/qrQ+Bf7Ll4k+deteVw0DSolXvbQTPqFv3MFjnauycHwKWkCW1CKNgBAqDvUz5HXLsvx1Mn4X8CcOkO8XbgiQVICncSjeoN/V+QrZBabucMCQwww6jqOx7jNOI81ZGCjoVSlidz0KWKSlqwgEUUUV0AooooASiiiuALRRSV0BaKKSuALRSUUALVdzrl3m2mUfVup/mG32OQfYmrGkqMo4lZgjlPD2Sjm39IY67Yb6VYA6lPQA5U9s9TWZ4fgv2fjPJyqXSHsH+Ex6rTe3pK+2kDrXQvG/JyD5iYk6lIAlbgyQO2oCQf4l96y3GXFc270KTKgAz6LjOqsVIPpkmffG2K89XhKEmn4fD33mvw1S9nu/2VviDiLVhlLWtbOMEInq0wILMZxjFY3mCXbrK/klFgy8600AkPqYAARH0neR3FaXmwfinfyiNGpGOpSNLBSpYPGJAyvUAHrU5rN1VtobSJbRROvVLuFz5agEfWZ1ETK5gHF/BqNOKxajHFyk0l1fK3+mY4HguI0qQiuB9K3J1yvS04lgoI6+mvB4W2jab6vbz9NxiFBE6v3toFWXb6gOnet3yzkN+6FCqEJENp+tj1OZKr0AO1bPkP9ntq16rnqOMfH8Tfi+NvmmYYpOyW99wpU4jDl/PteiyON8JyU8RxCnh081tICKh16dLMJP4QACPUxgRsTArq3hT+y9LUXOLIu3JDi3vaRhsT/6rDoTgRgCtvwvAW7Qi2iIMYVVXbbYVIpyFK3/QnUr4n+KtcQClopCKYFwpNNeqKACiiigAooooAKKKKAEpaQUtcQBSUtJQwCiiiuAFFJS0AFFFLXQIvMOCF22UOJ2PUEZB+xrlfMuCFm5ouCLd6Qw3C3FMTEbT+jDotddNZzxH4W/aGBWBMapJGRsRG+JU5yAKS4qjjWJLMYoVcDs9Gc+4LHp4caiNmjSizOETocbmSetankngy4zeZeJG2TBY77D8P37mtPyfw7a4cDSJbqxGfsOlWsVXR4S2cvL5O1OIctN78u4jcJy+3aEIoXvAyfk9ak0UVoKKSshYKKKKkAUUUUAFFFFABRRRQAUUUUAFFFFAH//Z"/>
          <p:cNvSpPr>
            <a:spLocks noChangeAspect="1" noChangeArrowheads="1"/>
          </p:cNvSpPr>
          <p:nvPr/>
        </p:nvSpPr>
        <p:spPr bwMode="auto">
          <a:xfrm>
            <a:off x="155575" y="-1089025"/>
            <a:ext cx="20097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714348" y="2143116"/>
            <a:ext cx="7745505" cy="3877815"/>
          </a:xfrm>
        </p:spPr>
        <p:txBody>
          <a:bodyPr>
            <a:normAutofit/>
          </a:bodyPr>
          <a:lstStyle/>
          <a:p>
            <a:pPr lvl="0"/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Matej Korvín - </a:t>
            </a:r>
            <a:r>
              <a:rPr lang="sk-SK" sz="2600" dirty="0" err="1" smtClean="0"/>
              <a:t>vysporiadal</a:t>
            </a:r>
            <a:r>
              <a:rPr lang="sk-SK" sz="2600" dirty="0" smtClean="0"/>
              <a:t> sa s </a:t>
            </a:r>
            <a:r>
              <a:rPr lang="sk-SK" sz="2600" dirty="0" err="1" smtClean="0"/>
              <a:t>Jiskrovcami</a:t>
            </a:r>
            <a:r>
              <a:rPr lang="sk-SK" sz="2600" dirty="0" smtClean="0"/>
              <a:t> a </a:t>
            </a:r>
            <a:r>
              <a:rPr lang="sk-SK" sz="2600" dirty="0" err="1" smtClean="0"/>
              <a:t>Bratríkmi</a:t>
            </a:r>
            <a:r>
              <a:rPr lang="sk-SK" sz="2600" dirty="0" smtClean="0"/>
              <a:t>, pokoril odbojných veľmožov</a:t>
            </a:r>
          </a:p>
          <a:p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ich vojská boli tvorené bývalými </a:t>
            </a:r>
            <a:r>
              <a:rPr lang="sk-SK" sz="2600" dirty="0" err="1" smtClean="0">
                <a:latin typeface="Times New Roman" pitchFamily="18" charset="0"/>
                <a:cs typeface="Times New Roman" pitchFamily="18" charset="0"/>
              </a:rPr>
              <a:t>husitmi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Neskôr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pokoril odbojných veľmožov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upevnil si moc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v krajine</a:t>
            </a:r>
          </a:p>
          <a:p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b="1" dirty="0" err="1" smtClean="0">
                <a:latin typeface="Times New Roman" pitchFamily="18" charset="0"/>
                <a:cs typeface="Times New Roman" pitchFamily="18" charset="0"/>
              </a:rPr>
              <a:t>bratríci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– vojenské skupiny bývalých husitských bojovníkov, ktoré obsadili územie Slovenska</a:t>
            </a:r>
            <a:endParaRPr lang="sk-SK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Boje proti </a:t>
            </a:r>
            <a:r>
              <a:rPr lang="sk-SK" dirty="0" err="1" smtClean="0"/>
              <a:t>jiskrovcom</a:t>
            </a:r>
            <a:r>
              <a:rPr lang="sk-SK" dirty="0" smtClean="0"/>
              <a:t> a </a:t>
            </a:r>
            <a:r>
              <a:rPr lang="sk-SK" dirty="0" err="1" smtClean="0"/>
              <a:t>bratríkom</a:t>
            </a:r>
            <a:endParaRPr lang="sk-SK" dirty="0"/>
          </a:p>
        </p:txBody>
      </p:sp>
      <p:sp>
        <p:nvSpPr>
          <p:cNvPr id="16386" name="AutoShape 2" descr="data:image/jpeg;base64,/9j/4AAQSkZJRgABAQAAAQABAAD/2wCEAAkGBhQSERUUExQVFRUVFxgWGBgXGB0aHRgbGxgcGxYYIBwaHiYfFxokHxgYIC8hIygpLC0sGB8xNTAqNSYrLCkBCQoKDgwOGg8PGiwiHyUuLCksKSwsLCwsLDAqLCwsLCwsLCwsKSwsLCwsLCwsLCwsLCwsLCwsLCwsLCwsLCwsLP/AABEIAK8BIAMBIgACEQEDEQH/xAAcAAACAgMBAQAAAAAAAAAAAAAABQQGAgMHAQj/xAA+EAACAQMDAgUCBAUBCAEFAQABAhEAAyEEEjEFQQYTIlFhMnFCgZGhBxQjUrHRQ2JygpLB4fDxFTNTosIW/8QAGgEAAwEBAQEAAAAAAAAAAAAAAAMEAgEFBv/EACwRAAICAQMDAgYCAwEAAAAAAAABAhEDEiExBBNBIlFhcYGxwfAykRRCoQX/2gAMAwEAAhEDEQA/AO40UUUAFFFFABRRXhNAHtFFFAHhNe1VP4i6m6NNssPsuu6KG427mCBp+GZT8YNOfD3Ujf01q6RDMgLD+1hhx+TAisqSbo7W1jKiiitHAooooAKKKKACiiigAooooAKKKwtNI+xI/wDf2oAyNQOh6trlrc3O+6Mey3WVf2AqbeMKTMYOfb5pD4HvA6OyC6NcKC4wUjG/1cA8eqsvkCw0UUVoAooooAKKKKACiiigAooooAKKKKACiivCaANGt1XloTiewPc+33rZYclVLCCQCR7GMiovVCptkNwcn4C+on4iBn7VXm8eW1FxJ3Na2TcUh0Afh22/SQASVjt+dZvejtFj6iSbTbXZCRAZI3AkwCNwIn7g1k2lxbG5jtImTJaB398wajaTqCMq+onau5i2CIAMtgQczwO/FS7GpW56kYMI5Gec/wCldTsCRXjGKj2dSYbzAEh9o9UyMbTwIJnioniPqw02nuXSJCKTJiAe0/H2+3ehulYJXsV3xHpzrNba0+zztPaPnXxuAAO0i0hH4sw0T2NWTpWkWyWtrMFmuCSTO4yxz8n/ADSnwL0cW7Pnb2ZtTF1pIIEgbApAEKB29yada/0FH9jB+xpNUlL93NvnSidRXgr2niwooooAKKKKACiiigAooooAK0B4uEf3Dd+mD/la30r6p0221y1fYS1k4lmgBsE7QYJGMkYrj23OokdWvbbF1jgLbc/opNLvDXRbNuzp3tLtiztHbD7XMj3wOeM1M6+J0t8DvacfqpFTbAhR9h/iubOQeDZRRRWjgGiitd65tBOTHtk0AbKwuNAJ9hNYWNSrqGUgg5BHeoWh6qupW7sVoR2teobdxCj1D/cO7B788RXE7AY23kAjggH9aypT4Vus2jsbyCwtqrEGRKjaf3BptXQCioXWNZ5Ni5d//GpuHvhRub9gakae+HUMOGAYSIwRIweKANtFFFABSLxhq/L0zNvZNpRiygExvUbQDglpCx89+DP6v1VdPb3seSFUe7HgD/3sa5l4x6/eu3/KJUWlCOp+oPc3pHpg4VWeBBMqWiYAy2uDqLB1TxQwt71ZVELDk7gFWHvsIiYAIyfwk54Na8QaH+aNs+ed1wXC3lCVCqo8u0EkD8bEux3NBg/So0ay2iobV13F2VCKFgWwu5wQI2MbjSCSIm52gCsNJpHs2VLFXi7vLbIMG2VbA5PrYbsDaJ96nU0qoboY06Ubi2QjlHaPLLgETBP5EsG794qd0rxgmm07uxnBgbhEA7bbnGAVCj7qY+EVvr1sIFRpcgCHDEbj6WXAyIQwAT2qFbtW9S4t2Qq3ZQeVAifSwU7gN64+oRHqBzG7Lk4vZGtOpWdK8M+KE1Ftg7obm5iIEBxllKiTuECZB9vemtrqNjUMbYIco26PYo+D8wy4+V+Kq/hXwtdsO5a0FIBa2QRAYkk8MecTxzUrwf0i9prlwXVaCAVYeoEnLiQcAEDEdzVKsRZbktACFAA9hjkyePmsdVZ3qVPcf/FRm1z+YFFlyuJf0gDI7Ez3njsfiZXmZiD94xWmcNPTb++2pPMQfuMH/FSN2fj3pfoh5d65bnDf1VH3w/7/AOaVeM/Ff8oqBIN12EDHAy0k8SAQCeMnsaXjlcd/l/RqS3LNWixKqd77oLEsYECZAMYwMT8Vj0+87Wla4uxyPUvsf1NU3qfUSNRrSUuRZs8xuXJQ4BO0kzkewz2rbdHKLzbuhuCD9jNZ1Sf4VXC2luMeTdYHAyYDAggmQQ4+2auqtNdRw9oorxmgSa6B47YrXcvwY79h7/8Av+lar15HBAaTHCNB7xBBxMEfkaiaXR7TuUkKVA2kL6O+0ECYkmZ3ZiIzPAGitNa9Xpw6Mh4YEH8xRYQgd/iST+5Oa20PcBQ5P8nDZYKEb5IIU/rTdaQ9W1/lech7hLi/8zhGH5GD/wA1PhScf8t/Zfk3Li/3we0V5Ne08wFeMK9rRrNWttGdzCqCxPwKARTvEtu5avRp2YK6u9y0pABBgOSSp8snADYG5iTxT/wtq0uafeggG5c9JEFRvO1SATBC7cVBs6xbNp9VqPSbkMQeUtj6Ej4Bkgd2atPhd0vae1f09wElNrED03NpOGHIgzB5APtSIOhsqew96Tb2i4vtdc/9R3//ANUwpN0q8xv35kT5bBT2O3axHuDtXIpxNMg01sLlya9TYDoyGYYFTHsRBrR0m3ts21mdqhfzUbTxjkVld6jbVwjXEDtwpYAmZiBM9j+lZ2Tlh7GfyIn/ADNbA30V5Ne0HCk/xE1Kp5bljutpecDMCVChjGcEwIz6j80k1HhJLelV0vl7tq2XhhO65GeIJzPMn5NX3q/QE1E7ywlSh2xxM9wYzVf1/gFnR0W/cXeCN3pO2ccbRPJOCD80uUbNKTXBT9Jo7vULwW7dWyLKsQRMbvNZVMkqSSbLEAjCrxmag9Q0jn0tqVLKbsqAqABHeJkkHFsHAH1Ae9XvR/w5Klt1/wCruilTgsR+I4G6Izxzmjp/8L7dssTedpECRx2PLHmf3rHbRruOyn9H1CNdQrZDG1cQc97em24A9zcZueYp1atDUdRQ3LLLbCj1LbZdr+VcVfUJjB5nkL71e7ltNLYdkRVCrMKoWSAAJj7AfauPL/GbVW9U27bcshvUuwLCk+naRkHPct+dddJ0zUIyknJHXNPrmsstq+ZDGLd04DeyN7XPnhu2cU2BqK1q3qLXqAe3cUGDkEESKSt1dtHdS1eBaw+Ld6ZKkfgufqIbv3961ejngzp18c+xZaxma5z4u/iUtvFswgYhnQ7swQqkRKjcVmDuH61R/wCHn8Tmsapl1Fw+TeuMzFlH9MlcGQcwQJ+CcHtsWdV8W65bOo0twMBcD7IJADLcIUzjIxI4yKWfxL8SGwmy2ga4IIJt7xJDFF+kgcSQYnHYmK54r1lnX60qTCptFu7JhYAIcEYALE/BFV/xnrX1Fqywu23JTc42NKE4cNyrEn1c9uBIqbHkWqVvyV5MM9EaRb/4efxg/m2WzqUAvMwCG2IVpMGZbJGDgd/iukt0+2ZlFzzjmuYfwT8IWUttqyRcubiicRbXuQBwTMZ7DHOer1StyVpp0yLpOl27SlLaBFJJKrgSeTHbgVWeseNNP04lLjX7pUS0AEKDkSx2jHsJOc1bmugGCRPtXFvGV+5e11yWU2wCBlVCwSsEk+vhTIHtSsk4w5G4cet7nTdP4hGqtltMZKkrcRgVdZBiBI7xnuJg0j66LllS920zp7l1IkZUcky0ALJ5xic1vwFauDUsdM6ki225IIQbisEmffgDJkk8RVx13hTValIva17ZkH+iqgD7SOfYkSCAe1cjk1cJ/gMmNRfIt8EdV3vrLltTcIFhQo9wLjbeTAljzT/o2pZBu1IZb1xs4Yqoki2oMRhQJJjLH4rd4Y8J2tCjrba45uNudrjBmYxHYAAfAHenRFNoUadXqhbRnIJCiSFEn9JpF1HxzZtAEKzr6pbCAFYJX1wS20loA/CczEvNUq7G3gFQCSInAGcV8/8AixF1aslu87MjkoTKBlk7bZLDZ5igxkgkie5obpnVFy4Os+MLgu2NPeSdrsi+3puFWE+3qRPzpz1HxClkkNwOTIH355iqf1G5bbpGlVHZFfylG+SwcSYO7IIccn2qD4nV7rAXEBZDO5TAYkyQO47wSPb5iHPn7bdOntu+CrHi1xX1/BA8eeMHstfUhLjs2y3PqNqdptNtYQqFSDgZYjNdY6VZKWbakyVRQfuFE1zPTdRsvcuWvKCrA8wuSCZACKACZOJ5IgH83DfxDTSxZubrrAqA7Mi4IP1NySNrZC/vVUciq2TSjvSJvj3xk+jQ7UIO0srt9LkY2DaCVMkZaOIEzisfw68RajqdtbeoJYWXa5cbaQLm1h5Vvd9JhpYjmAgzk1s6r1o61P6uVE7dpCjkT2OR9zBis/CvUk0gNhn22XYkYyrNnnBIOe3vmkrPGTpjlilFakXnqfTLepttZuqHRvqVuD7foR+orZ0/pqWLa27ShEUQFXgUk0vUNGmUvFdxLGLjCSeSfVmph8R6VFG7UYkAfUSSeAIEsaYtNitw6panU2SGKbkuqrDsw2OuODgPg8ia5r/E/qd1b3ktcdGulWAtszAEAKboQZAaAsAyGBiZM2vxvrbF3Tjy9QnmW28xCLoGdrdzMYmD+Q5qt+HvFu62zXku3DdJJbym3MvChiE2kRxtxFJlPS7HxjcSB4x6ktzVHa/nBdgLyVDFVVX4k8rzHJxMTXQeleOdO9wXC+wXLTAq31K1lpiBySt0kEcxXLtVokLN5akW4hA3mArk84AP2/zXuh0RRtu9Wssys6gHdIx6Sy4BB4P5EUtdQou7LsuGE4RSvb5F26V451C6u4b+7+X2PBIEBhBSIyZ4/er74d1zXtNauOQWddxjjJ7fFcX6npFuhbemupbZ2UP5jtHIAAWTySPtGPeu49O0YtWktjhEVB8wIn9qo6fL3VaIephGL2JBqJqSVOLZec89/wA+Klmor6Pd9bFh7cDn96qJDRrOqlbLvbsvddBItCFYn2BYhfnn7TVW0Pje4jA6t7ATaw/o8bpUo3mO4G0ow/CBPfgVN6z4ittdXR6a5bN1/qgqwtL3ZhMHHCH6iQON1Itb4c/lnP8AtNh80vdJZnt8AiRCvbiJXb6Sv2pcpNG4xXk3+LfGTWbD2byeq9bOwoVJ2nBcw30gRyBzjdBrinU9UReOJkDEcbWDAn/lzx2FO+qa667Eu27fDl+d8mQSfbkR2iO1JOoWnVgBAXBjtzkCcdjx7VMm3Kz05YO1iXxZ9PdBu2zprXlMHQIqggg8KBkjE4zVE/iJfOouCyrqArLbRYkvcOXGDICqeVGIb8udeF/Et7Sv/TcrHYzBMEeoTkZ4PHPNbrPWTauC9cfDjy13EyjbmLy0wS5BYnAJAEimZHrSRPPFLC9a3J3iHw+FXbccvaTctu5H9WCZ23GQ+tVyRv8A9JTeAvCWkv6pk1TN5apKy3pLlsKWAGIkxjjkcVZtXcV1ndzG7APP04Jg4/Y8DmlGjCpcw8Y9H/DjA/tMj9QPas62kTv1OxpcW5pr/k3I9IQKQPS6EqFZCMbIJwf9aka+7uWbeIjEGQcdu32itVm+L5VjcLFBBSfpyGiPwhhOO0/IqE9ht5yILQSJ4JgN+R5x715OVxjNo9jG5ZMdscdG1pRg0lXiNyGCe5BgQfswiasP/wDtdZdXZYs25VRuvXG2qfYge5/tAJntFV/V9KhI3YZ1UAH6lJYkHsGMgbvge9Tksvaj+sYRbYYGPWQqgNu5wXjtgZp2LPS5JMmJXwZeKesC9bS2YKqfUVZlLOtsb+IbaC8GYndHY1RbqooPl21mPxEGZAIafeCMY55pj1sTqZLkWyNsK0EGBEj+0ttE/wClLdGIy20gATBHaADAMnj2qrBUo37lcYxhCkPvB3iJtExIIKvBdSPqjEqeR8RI+K7XpdUtxFdDKsAQfivn17bklUtOeSdokiZHvAWMkn7zT3oviK6Fs2F1QtOtpnuEbnUEsAtoKv4gAWJBmS33qpS0nn9RCL3XJ2m5cCgkkADknAFU/wAd+M20gQWtpZwxJguQABG0Dk5nOKovX/H90oltdTcuMXEi3ZVWY52wCzEAMF55Panui8PXrmnD6q1b8hLBIVmY3GPlwJKnAJgnMyoxgVyWRyXpJVGuSuarxJfvm4HfUXDsO6FubUleGS0pWD2nBB5NM+kWLQVSiECASSpkGO+7PMiOfatXQ/Dmmdy1p3VilubiXbisViFmDBEKP29qdanQPavWrf8AOaqbgbb6i87YnJUgfUvMfevMn1EbpWz08eWUY06K146S4ujJs3FZDdVggIIBhvUM+k+rIGCYbBydY8W2XsI924ts7VY71YHIHwQwMHj/AFq6P0W+OLqsD2exbb98VE1Ph2467XsaJ1HCmxA5+Gx+VJyZceWOmdr5HFNqWpUVHR6jTOzPd8wBVS4hUFS4JYgAqTtB2zmJB7DNQn0rGxvQQbu47ncAKdsAgvllVS47kmDBmaurdDK7wNFppMSZdQfTA/uwBiP0qr9c6XtS1a8i4WXdKrd227YA22grypJiJ3E8wRkVRhnFvRF7L3EzV3J8/A16Pr2lJiNpiUP0KPKRQIacQqzI9j3xUfSXTY126+u20cWp9EsEyxLZRVBY5HcRitlvpL3FazdZSqWwzC0Ais6qsetdpbLLM/3E4xEDxNZti5aTFv62ZvqIUgi2Nxkmdm/mPUPaqfQ3XuJUJLcumnAuL5tmCnIKrKmDBG5hnjPppDb6Y97zLV5kMajYGQQyf1EChWCooZZ+oLPPakfRPEt3TMEVv5iwobarW1Xb6twhiAxOTI4zHzTnpuqVZYAEBrV4uPqaAsKfY7kMgf2nmcYcXjH03TaN+nQI1og3Cq+WNjlm3AEbR7A7Vx+tWDwvfAsIrFxt3rBAkMrlSDnH2+KU9aAHpXJ81lJMDBWUgTkBSOw559nHh25tv313iBeJnbMi6gubjHEszYqHMm4fUamr+g20zRPqPLHInkk9iPet3mCcsv8A+w/71vTWZPrU5/tP596227ik5a3P/Dz+9Qbt8hdeCDb06tdQHYc8gnH7cZH7VeBSLpGnRnLBUx3WOZjt+dPRXu/+bBxg2/JD1EtTBmjmq54n8ZaXTIFuurb5UpBaQQZkDEROTinevtFrbgclTGYzGM9q5D4j6XeezdRkYFwVlgxABP1exPYZ+firMuXttJmMcFKy86XxB01rR8tbJUEBkCIpVgOGV4g/f8qofjvxbZ2INJae2fUGcSALZXawCKSvqn2n0j7iu2OnXLe/Zu9QRSRGVRdoBIEioWv6QboB3FYUrlty4M9zIn2+eO9KWbU68De3pV+SAmqFwlpYZO0GVkE4I7DEGjU2ThoIAHLODHtAmSc0wbSi4ATIBKrlSJLDLfHHEVmNDaRiSqvL9iwCjdEfUMZP/SZrGpIqfVWkmtxJbsXGYlAzQMwPVI2yAO+HHEmD2pj0jo5dd920SP8AZi7gAk+pgpHq5XnHP3qVq9L5ah0hWAKsiSRyM+o895niZHNOug6gXSttrrXAxgE+kgKokbQT2BE55+9LyZfS2jC9atv6Dbqvhu2HG2baE/QnoVScwwGM9pxjiol7wxbKkh7i9pFyCYHJMcZ5nvTi51BS5j0mdpn6T3IC+3GKiW+oWbd8s6kBVLKva4QMKJ/UA9h3ivLxSzzdJs7KMEroQaPrNpNMiWwqOGABglX3QrEuOMQxLcEAZ4qxaK49lCbiZJ3Ag75xH5j7fBrPp1oavSm5dNu2LpYkKstIcqZUAAfSeTSbr2n0yaRhbZ2a0u9N7blhRxt+gKc/MxzxVM8PclXG/wDZuOZRj+B1Yv8A8xftxbcC2S5JU8gEAD5lgfb0mmOv0ylLu9gouQASf9xV4HJB7fb8qj4c8Q6u7ZS3bUm2JRPwKAeNzfiiY4P51YtJ0Mnc15yfVws5wGyx9XJjEcVqWPHj2e4rXKTtbCN+l6RTuvXWuGeWItLPsOXPPbPzSJupldbts2JRlJTzUJB3QP8AaRuAbgmYOZIwb317pG22vkoivv3zGWgQQecHeO9U3W6h31iKy7YtMhnIDEqzH77SfnH5UzFmt0l4Ozi3HU5eSfour6i/uDkW7a/24WGBBAVSqiBjvk1D8O9PtNtZ5ZXLo4aYAUttAUccCRH6gVLuoLdh3gEusqYkjdhORjBH7+1begrsUjkrcEif7yRye0Xf2Ncnkk438RkMaHPSenLqNTZtInlWgSSoULKjJwp+e/8AdMV0HxXfFvRXj2FtsfG04/aKr/gjSDzLl9oiPLUAYHBcyeSYUTA4NT/HuoUdPvnB/puQDjO0qM/dhVWBacTfuR5nc0vYpfQb48yy+Xa9aVCG2jKrBIB9jbbmZk1a9Xb/AKtg+XtG5gYIzNtjGD7oP0qlaS/5NvTgASHALhRnbcJYkDsFePyFXHq164q29hRirhyCNvoQgPmSJIeOO/avNnG8nzsf4RF8Waq8qounFxZDl2Cu5AUDaoAnaST9UHiqXZ8W6mxqbY867dtubZK3YmHjGJ2kT24IqZ448XLfC27PqRHR2uDBmD6VknIkjcOCMe9Ve31ADVWrtxSba3A+wclRHE9gRgd4ieTVGKC7dNbl+HFOMblHZo7XauKFnzAJMnAGT7giZgDnOPiqjqtXu1F4v/UVTtECNoHIJwCZn/p+1WHq/WUFgXQCy3ButwpYOSJUCJP6xgGqzq7wNoWwuzfCZ5O76sLxif17VPCLVtkMRd00gI5iGe3fMe2EYDPwF+9R/EPh6y1hbrAoWe2N8sNoYC2siSNqrtGAOO3NTtbtD2LWADuJ918xfSDGZ9P7VWeu9Q3syyw8qQoMcqcTAEj0nBmJ71VhtySXgcoOW6FVjpDLdAaAhAaTIiTHG0yPmf8ASn/SVW0blslDuWMSYk7Vwfgz+YIrVp9G+olp2jCnnmQSAJwvH5xWQ6c2nYvIJYFJIBKwu8hQRjcN8sOPLHY1VkVxaHTjS5/WOtquyeYYRbAvPzMqoA+DOT8gEYisuj9W8vVJnyw9pFYFSxL2gFbjJAULn74pWksYz6tKg3RPs5UkYzJxPek9h2GquDDrbFt123DbKs6Dc25VbOCCCOT2pKhqxV+8kTqMztGn1G44ujET/TYf5apLXyAYZDj3I/1rmvTvGl1UUk6j1AGPORzkSoE2QSDgTP4pxTTTeOtwh1uzt3bWtpcnDQs223SSu36QMjgZqKXTy8A2rOldMX0A9z8zx896n0j8HXnfSW3uKFZtxgEEBdx25GCIp2DXs4I6caRFP+TPYqmeKdJfW8rWbpUODIIlZ/7e9XOoHWLM2yYkrkT/AIrHVw14nXJrFLTIol7W6wYK2ry4wYM4zhhFK7vUrJBF/QYMy1sCc8/THv7+9OtVrjkeWZ7wwx+v51oV0IkkrPuMfrwa+eXUNcHpdtNboWt4m1S25uJaZcRuEjMACCY7jPzWf/1NVWL+gTb3K2wPnsPz57U5s2FVRMLgQdwP7faa9e2kld0fJGPfk4JrH+RKjmiPsItVp7GqtstvSX9wHp2QqmZWd7EqF5n4Q1X26QdJbvEkbtjC0iOGbzDiWZBt28mP9yJzVq65fv8Al27VhGdgoSUU7VXbtJ34GSFYZkEGRiqHd02pNzyQoVwoY72kBTwRt5MCe3b3r1sTjprZ+dyZp2WPR9Y062dxQ3bkKSXkL6lx6RgnBUxzE/ATanUHWbzCLsULtRV2+o4BAAlfRugtiZB4j3SdPSxal5Yp6pzBjIA75k5OTn4FSOk3SUt78SC5HH4lnj2nmiM47uPBtQdqzR0Tp1wIFZ5XBCgN3zwzd2JMyZqJ1DTJd32gXKncIBgekeyxORMHHFN+nyttmALRgYhedognJ/IHn9IXSdVbs391yVQSFgFuPYCZ++fzmlap6nJ7sc4xVIaWA+ns27iktb222KEhvLkA4YYYYA/P86tfTdYt0FkMqXwR/wAK8gjB5/1qh6XxWjWhp1UsS5sh2+kS5CT+LgjgSAAKtR0aW75u7wkRvWMONg3Y/C0gncPf9VTxyjepeRmuE4q+aJWp1U3maSVRSuY7ZYwAMiP2qm9cRjftHII1BR5GJu7w/ft5bY78YqydN1MgmJIZrhU/rB9x6QP+al3WtP5dpDPDpdf3hHRQfnBc5+5reBafrsTPyberWi0LMiYlowSCCcYGCT+QpfolJa6qgzcsh5Igbpb35gbcj4pk+pm224bQoYknP+58Y3N+wr21fDalD2Ntlk8wOfsKx6tDsepU6L94MKjSIRBJLEkcE7jJE5jt+VQP4iXWawtpY/rMtrPI33EGPyDfv7Vno+qWdLYs2hL3DbVltoJYyJLHsikk5YgVVvEPVL2uO1LLIdPctsdroxny90FSyyfVypzHNerqjGCjaXB5ztyboj9V1VtDctWEQC0iiQCfMO07t0ZOdgnv6pORWrx5qG/kVuKFQlgu62xG4Mp9J9KyrELzS+wnlF7rMvmKQCGLq9veRDNaMbZMQ+50H92csdJ1vRtauW7y7xguLgIEmGEi2SmDEGBn86jyxayKaRVja0lIva61LKhKFDtIbn2JB4ie3Oa0m/8Aint2hj8Y5p/c0o9a7kcC2rfSGyDIGD9XqEkE/SaV6e3cF6FhmdgsQJCidpUDI28/b9qk73Xgvl1UoRpqyyeHequ9lLJ3FEJKkiQNxkQJDEwWMcQ0/FPdVYAdEElgJJJEzckAziPSGI9qWWNctsHciMQQohwU4xmM98Zj96m9Dvm5ce5dUqBuuHBEqBsTkcbS5x81Io65EmSe7mROvPbW6xttJQ2/MM8uHUBUWMKg+ojnd8NSTVdJDnUEMFKG6SD3ALEDGQeI55HzEq5bLWLzE5ZwcnOFuEr99znj3p501V8zUbCNxZlaM8qAwnsJnEjg5rUp6JWv3c1FuMWvJVema17GPWbbBmQkQD2J9R5AZSYnP2qRdLPll52NMztDDYQIgMQLsED2IjINe9f1Vu4bbo4aNO7OoMlBtUkA8dsr2+xEauu9KS8l0loCszgA49I/pkgiTIJEfAzkVRbdWZnOThT5J1vp9tk843UXy1VGQnJQWVmDOGBlgOPkVH8L6Iay5cuKwMvKAwCQow8ES5yREwvFOh4aHlK1p2W8yyz5AckloZVwQQzYO4erg1t6WyaYqt9U09wjYl5QSBIiFuMpVCYyoA571yV4I3u19kRSl3JeLIlvwddXUMba2IO0FyJgCCdqODsgqIgxDGAtWbSeFbYaPJBIULu9wOMznv8Ar96sC+JLdoL5u31kAMg9Jk4MTx8yadW7IMMhAUjt3HanQ0ZY6o7i25R2Dp2kFq0ltRARQABPb7yalV5XtVIWFYXEkEe9Z0UNWqA5/rOnlCd9ssdxztJ/PEyDUKzcVTCHYT249+ZzFX3qNn8Q/P8A7Uq1FlWHqUN8ET/mvleo6Tt5GrPTx57XBXrllUYZ47mR7ZHvPvPYVM0+e/5gzUmQSCCSAsYODMZ+SNv5SfesX06c7RP2g/qM1Bkx27Q9S23NWp0qNhgBu5b6SOdxkQcCT+Vc91epZ3Z0Bh2JmcQTKrPJgQCc8V0HVadfKdrhOxUZiGIImIWZE8kd6pN3VSCqDAlZxECB3Gav6aLjDfyzHL2InViRY2g+pyFIUYGAYHuJgT8/lW27pzbvJbO2TZeAM8bCD98HHtNZ6Oxvvpu9W0bz6QACeAPcxsr3XFfPtXD+J9gJ7rEH8t2/8qsT2pHP9karOpiEHZmYSOdhOJ+5AwOaR9ZIttdQmPKVADk7iFJJJkQSbkR8CrT0rRhtTdBwE2ZnkPDk/AlRVLv6kXbtxj6fNLcqMBtxQE8gTHHtOBVXTrdsnzSt0bOgaYJegncRcttuPImTyIgzImrxpb++4Tu9I2g+8FQTjuDJ/SKo9nUlSJIA8sYgT6W3QT7DeR8e1WG1rF2lifWELqIEE7IXM4aRxFby+pWOnUdq/bG3hxRsukbtshFDHgMdx291UKgG2TEgd4rDxC6m3f59NsxjHoAYCJBMtjFTel2fK09gd33OfzbaDj4QfqKUrca8w2wd7EAE8yTzz2K+8AH3pMv5KhUXyzPS2jdtKoky252BgEQG57yxnH9vYZqL/MA6u0FKkTgrkENIYhohhx9JPArfp74TSW7BGwKLguk4JRLrAKQpIBZ9wMEyqETSvS9V/mdSv9N1VHULu5ILrnb+HBHJ+K1kgoprnYINy3Y02XvLe/pQEbKujAg3NpgOvqgXNoOfpaOCVqF1knTogdr2n1Fwrca5sJBx/UBcsHZbajAO+YX3w7/m9jWhJi6XQRn1qx7/ACNv6t71jatizffyxbLB1kOgYqNimFkehoJjtPb2oUouKlXzJ2nqasXfzj3Q+qKXCbMNaLW4Q2QD5qY+p3VmfIwdoxBmR0nw3Y1NpvLdl2mJhSQjKLiciSPURzwo4pja8Rbryb7D3WBJVmuB2EDkWwq2x34GPc1L0HStPaF1bDtaN9VBRzuCRugLP0j1EbZIHaKTHNjjalx4GOE7+5TOoWRbZYAgW1mABJG0Mfkk5+00ae+UuWyDA8uR6SJK7ZJLDLEXO0gGczIpxq/BV8PuVku2yrKRwy+khIDQGzE+r5zVe6mGtJY8z0MvnCC4O2Axjb+AiRnvIjiaZBqadD8mRJqh1qPDV/UBCFtKh2sIZZwhHBjMmD/6adto7tuxfN3DFNigEHkQpwcCWP6Vp8GXmuaZS4bl4OfUCQQQe49R49q0+I9Vt1Nq3+C69mRH9t2ee2P2mnLDSsieW3RA/nLC2fLuYvMxuqygso/qNCvkrvMABTtyVHJMtei9Na3bth5VwoJnLS3rJOIJluw74NQbOnNkotv1bipdy34lRWaFJxGOOdp9qvYtTtuXlUIohJ+3pGJx3zSJYu5Frgc8ml6ubKJo/Cg89L4XFt33Wwpg7WlDMQAYUkTGOTxUnqfQgA19P6Vgg+YYZghiBtAEtI5/CCq/k96f4quXL923uQKo3IsBfTJBOSSzAgSPphge9Sb3UL16VtqNpBBuMPTHDQCP6h+Y2/JrFVKufgMc21bHvTNGHtI0KwKhoIADSojGdo7ipTdHsXRD2U+zKp/+aV6IFLS20JIVQCWEk/fufb3pn025mNoX7Bs/qcVdCV7ETRFfwVpiICFUzNtGKo08yqkAj44PenlmyFUKoAVQAAMAAYAA7Csq9pkYqPBxtvkKKKK0cCiiigDF1kQaqfXtMUcQWA7FWI/xirdUbW6Jbq7Tj2I5FQdd0zz4/TtJcDsOTRK2UnT6NeY5jtt7ZyAC0/8Aet12yBHquD/mmP8AqkU7u9DVc/uMQOwIXBA9zJ+aWa/pZOA4+Nw5+JEf4r5nJ0ubFLSehHLGW4h8R3bgtKC+HLAghcou0hj7EOBxzFVvS6JnkBjB5mQvPc8NxxmmN28bji45Fxh6FIHCAnZjsck5M5NY6h2ZSD6BKgnkwTJ+B6Z7zXqRiopK+DN7cG7pOkCqzEjdEEjGAJ/b0j/l+agdY0y27VtpBYXEJmCcyGGZMSw+K3rqZSOTc/tnEtubI4AEj9K96rbQaW76gZSYEnIO4A9hkCjVpde51b7nnUh5Z1DqTLacRzzLKPsfWP0FVE9ObGxdwIghwQBgRBBBPJmY7VZn1nmWk9g3ltOAQB5iT3PqXjH371kNGDEZn+zA28RIz7d6diyOEaYvJFOVoqmj6c51NhCRlmViB8A4OZwD3x8xTrq+gNi2pXa5Ym2AMGTJH35IgfFTut6ZxaUqQr27isogGN3oY+7YdpGce/FbOm+H7y37eo1F9Db05L7c+raCygbiAPWq8L+Ic0zvKVb18AtW3IadcubPMVM+Uq2V5MssLiOMyaheG9IPOYgzsX07hjcTtBOeInjvFR9ZrA5S2CHY+ssqk88Ge085P/lj0grbQuWBIbcZiRtEgfceo4/WmRW4iW0Sp6+0p1F7Tofq1Vy4RJP9NYAn29QYx3C9pFb9E7DVG6ywHm4kdgXeGPt/9vHvzWrRorXrQ2brt7SqByN1xmKkSMA+vJPsftW3qD3rWqbfZCxaSIabaiNk7sEgEqOOTFZm9V0Oi9KSZP02jCpvdnYo97YCQAhC3GwRn8IEk8Hgc1no2Ny7dCgWh/RAxx9ctIHqY/lxziKhdR6h/Uu6VAwfc5DEHbtayoLFzgKN5knAAJqJoVuWh5q3EW291bbMzbgomASIgjc2G3ACe8U+pdoRaWR+w80/TQt0FnuK/Z1KjEfKnHuP/NNLhuWrNx7rW74BXYdm1iDAJcr6QVPcCO/uKi9M1rX0ZxbYop2i7sPlvHdT+JQZE8DsTzU7T63y4DGRxMfsfbHP2qC3Daasqa1bxYdJ6oWsPeFq4iW/q2urgQoY4bbwDwBStvFOiJ802rdxoEyvlsd0RK3MFvSIMzAwaaeIdbatac6W0B5d0lrgU7dqs3qG4yACSAMTtVgBiRX7/hdtFZtZfdeBfI3QWMKhIxIQop+ZMQYqxQxuKnDYmTlKWllk6fqbpsz5aqBHkopJ2ptUAEnnvHBgccUv8W9Ne6ttrauXtyf6aOwDCDbYwp2jcDz81cOidHvXbFh3uR/TtscQZ2wQQMQR7R396c3rIsW2fBYDE8T2wePc/nVcU63J5VZzVOjLqEZlF6zdRm32nD7drOWU4yhPqEkEGDjg1q6L1fWXGW3pHtXVtkMqhmdQhDAbm8uILEiWONsCCIroHRUSwhLbg9xt7ttMkwAJIHYAD7z71VvAWmGn1JVT6VuajTEdtovG7aP3/qgfaaIxSZvuy06fBdG8L2XuW71y2vmoORxJHq55E8fb7y3FsRwK9FBFNpIXZ4ErKgUV04FFFFABRRRQAUUUUAFFFFAHkUp610Bb6MAShKssj/ejd9pAjHYn3pvRWJQjPlHU2uDlmt6fdskJ5YATAAAEjgFe0Rnt7djUBtGl0hd7Eo2VQiEBE72J5wOROSBXYGtg8gH70l6p4O09/lShLBibZ27ioIXcBhhnj3APYRI+jS3Q15pHK7XRbvml7dwXFEld6QGJHqiGBPbnfycSK23+opqNlsNBLsGtdwVgsp4ESZHY/kavPXvDF8MH0wtuix/RYQT7hW3AKIiB8d6qviLpg0/ULNwW3JuI4A/3gFLSRidsCZ/Wp+3PV6l/Q9TikqYh8O6sNpoYSQ1owRkmNoGMk5P/AIqw29OzDJIX/dIAAgfiJgRnMzVP8Ns02xAMmycwRzIkZn6RV61Ls7AtJHxAUEcfBPxyPtUHUemVIoUbSbFXULFvyLgUEkofoHeMMbriSQYMqvbmKy0mkW/bt3HKqLiq6lR6iSsiXclzMnC7RmIpgFcnHp+FEt+pwv71r8Mstm1tfbvttctyPUxUOdnyvpKj2xXIybh7b/c66i9ivdb0I0ysSjFQQWXgCYXdtEenAn2MTg4kaHqG/TXGMKLnmKg5IY23wO4hYmOJM81aepaM6hCYVSJgH1FgcEN2CkSCMjtPFc/u6Q2LbLuO3e0TJIDSCpkGYGN3cAcSas6bJHh8/cnyqTp+DLqut/l7tlwVUW3RVmAVJtOS26cKC6jsJCmcVD63r72p1VkNbd1uKmwhSZVGaXKmQySQ0kRwe2WXVOnjdqGKG55n8rC7N0hQpJ+whuB7j4Nk6L0u4tzcApRlEtJJlsFTxg7w0fGO9Njk0xTS8BONyabEP/099XrbmktsSd480gSLaqltWY+xJUBRyce9dIu+B7LKoNlPSqopKqWAUAAbontW/wAN9BS0pvKdr3pdyYM7mLAZ/CA2AMfqae2L5JjcjH4x/rVsWkkmSS3ZXdT0NEtlSG2xBG4xH7jjtFJtb0G29pWsOSpX07wzAjiJ5yJzjsRGZvtxHPGB8H/xResA8qG/SuSxqdqSOxk48HINXpRe2AgG4jKVmVfENtuKMXE4Mjn2kmpWuYjTpaUtcbzJcEm0LW5hJCtAcbScA5Oe8i69U8IaS9O+2nxtlGH2dCGX5E0vveDgPpGpUAYKXQ3sB6bgk8TyaR2nDZbjVkvdi3o3je7aRbZ2XAnJO+2FSTALNbAEKBB7kQAclbR0TrtnqSMQrgWnCsGMDcPUMgw0YPuOCO1V+1/DazcH9a+XWSShVU57mCWDZ5BEcfNWvSdMS1bRLJtJbUbVVQAI+Ikcz+tUrXQqWnwSL3SUORP+f8/61D6p0T0bl3blIIjJ42tAGZ2s1NdJZ2rmJ7kVIpqRg16diUUsIJAJHsYzWyiitHAooooAKKKKACiiigAooooAKKKKACiiigAooooAIrwrXtFAFd1vgXTXLou7SjAgnZgEiYkcd+a1ajwwypttkEAR/af8GKs8UVPPpsc+UMWSS8lBvdGv219Q2j/c5P3Iz+kUh6Hp/wCvqQFZB5iuRzM21BI/tBKnnvPNdbIpfc8P2Dca5sh2UKzAkSBMSBgxuMfepH0CSai+Ry6h+UU/TifSSQCeBye0bon9APvSjxPp9OJyJjayou7bg5IAgHuQcnJFXrWeELVyBuuBQPpDcn3J5/KYzUHX+CF8sCyYK8K0AHB4IEKc+x+1IfRZEvf5G1mje5SejMQblllZmbTRbKiSxBENuwAIIbnsftTbw07tYsWypR3ZywIgghiII+DvP2VT3qXofBWotQE2rMsDu/8AttHAwd6nnIj4ipXhfw3qrVy6b0bd7G04eT6/rbb88+onLHGBTcWOclpkq/JzJkjdotD6YGFRtpUAYHA7CoLWbiHkkf8ACB/gRTK3oFHqli0fUWJNSVHzVGXpVl3dp/AmU6FWn154b0/JmpltZ/2k1uuKTWP8vWIYpwdfy/4dckzC/pAyxP5nNRv5W6OG4+cfoR/3pkFoC1ZoRiyPb00geYFY++2tp06yDtEjj4rZRW0jgRRRRXQCiiigAooooAKKKKACiiigD//Z"/>
          <p:cNvSpPr>
            <a:spLocks noChangeAspect="1" noChangeArrowheads="1"/>
          </p:cNvSpPr>
          <p:nvPr/>
        </p:nvSpPr>
        <p:spPr bwMode="auto">
          <a:xfrm>
            <a:off x="155575" y="-800100"/>
            <a:ext cx="2743200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" name="Obrázok 4" descr="bratric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1125"/>
            <a:ext cx="3214678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Matej Korvín – usiloval sa získať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u="sng" dirty="0" smtClean="0">
                <a:latin typeface="Times New Roman" pitchFamily="18" charset="0"/>
                <a:cs typeface="Times New Roman" pitchFamily="18" charset="0"/>
              </a:rPr>
              <a:t>české a rakúske krajiny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 titul rímskeho cisára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...jeho plán mu však nevyšiel...</a:t>
            </a: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Viedol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boje aj proti Osmanskej ríši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, ktorá </a:t>
            </a:r>
            <a:r>
              <a:rPr lang="sk-SK" sz="2600" u="sng" dirty="0" smtClean="0">
                <a:latin typeface="Times New Roman" pitchFamily="18" charset="0"/>
                <a:cs typeface="Times New Roman" pitchFamily="18" charset="0"/>
              </a:rPr>
              <a:t>ohrozovala južnú hranicu Uhorska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, ale natrvalo jej postup nedokázal zastaviť</a:t>
            </a:r>
            <a:endParaRPr lang="sk-SK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Boje o moc v zahraničí...</a:t>
            </a:r>
            <a:endParaRPr lang="sk-SK" dirty="0"/>
          </a:p>
        </p:txBody>
      </p:sp>
      <p:pic>
        <p:nvPicPr>
          <p:cNvPr id="17410" name="Picture 2" descr="http://t0.gstatic.com/images?q=tbn:ANd9GcR5S3MSrxBo5uxB6SbQpE-JGl25YUoXTjrEQClsqylvZDCHQ2p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143488"/>
            <a:ext cx="1714480" cy="171451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643042" y="5657671"/>
            <a:ext cx="255069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Korvín bojoval aj proti </a:t>
            </a:r>
          </a:p>
          <a:p>
            <a:pPr algn="ctr"/>
            <a:r>
              <a:rPr lang="sk-SK" dirty="0"/>
              <a:t>č</a:t>
            </a:r>
            <a:r>
              <a:rPr lang="sk-SK" dirty="0" smtClean="0"/>
              <a:t>eskému kráľovi </a:t>
            </a:r>
          </a:p>
          <a:p>
            <a:pPr algn="ctr"/>
            <a:r>
              <a:rPr lang="sk-SK" b="1" dirty="0" err="1" smtClean="0"/>
              <a:t>Jiřímu</a:t>
            </a:r>
            <a:r>
              <a:rPr lang="sk-SK" b="1" dirty="0" smtClean="0"/>
              <a:t> z </a:t>
            </a:r>
            <a:r>
              <a:rPr lang="sk-SK" b="1" dirty="0" err="1" smtClean="0"/>
              <a:t>Poděbrad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17412" name="Picture 4" descr="Hans Burgkmair d. Ä. 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7130" y="5214950"/>
            <a:ext cx="1666870" cy="164305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5072066" y="5286388"/>
            <a:ext cx="2455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Fridrich III. Habsburský</a:t>
            </a:r>
            <a:r>
              <a:rPr lang="sk-SK" dirty="0" smtClean="0"/>
              <a:t>-</a:t>
            </a:r>
          </a:p>
          <a:p>
            <a:pPr algn="ctr"/>
            <a:r>
              <a:rPr lang="sk-SK" dirty="0"/>
              <a:t>r</a:t>
            </a:r>
            <a:r>
              <a:rPr lang="sk-SK" dirty="0" smtClean="0"/>
              <a:t>akúsky arcivojvoda, </a:t>
            </a:r>
          </a:p>
          <a:p>
            <a:pPr algn="ctr"/>
            <a:r>
              <a:rPr lang="sk-SK" dirty="0"/>
              <a:t>n</a:t>
            </a:r>
            <a:r>
              <a:rPr lang="sk-SK" dirty="0" smtClean="0"/>
              <a:t>emecký kráľ a cisár</a:t>
            </a:r>
          </a:p>
          <a:p>
            <a:endParaRPr lang="sk-SK" dirty="0"/>
          </a:p>
        </p:txBody>
      </p:sp>
      <p:pic>
        <p:nvPicPr>
          <p:cNvPr id="9" name="Obrázok 8" descr="osmanska ris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3143248"/>
            <a:ext cx="1500198" cy="781051"/>
          </a:xfrm>
          <a:prstGeom prst="rect">
            <a:avLst/>
          </a:prstGeom>
        </p:spPr>
      </p:pic>
      <p:cxnSp>
        <p:nvCxnSpPr>
          <p:cNvPr id="11" name="Rovná spojovacia šípka 10"/>
          <p:cNvCxnSpPr/>
          <p:nvPr/>
        </p:nvCxnSpPr>
        <p:spPr>
          <a:xfrm flipV="1">
            <a:off x="5000628" y="3357562"/>
            <a:ext cx="257176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endParaRPr lang="sk-SK" sz="26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71500" indent="-571500">
              <a:buFont typeface="+mj-lt"/>
              <a:buAutoNum type="romanUcPeriod"/>
            </a:pPr>
            <a:r>
              <a:rPr lang="sk-SK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Daňová reforma</a:t>
            </a:r>
          </a:p>
          <a:p>
            <a:pPr marL="571500" indent="-571500">
              <a:buFont typeface="+mj-lt"/>
              <a:buAutoNum type="romanUcPeriod"/>
            </a:pPr>
            <a:r>
              <a:rPr lang="sk-SK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Daň „z komína“</a:t>
            </a:r>
          </a:p>
          <a:p>
            <a:pPr marL="571500" lvl="0" indent="-571500">
              <a:buFont typeface="+mj-lt"/>
              <a:buAutoNum type="romanUcPeriod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Podporoval rozvoj remesiel, obchodu a baníctva</a:t>
            </a:r>
          </a:p>
          <a:p>
            <a:pPr marL="571500" lvl="0" indent="-571500">
              <a:buFont typeface="+mj-lt"/>
              <a:buAutoNum type="romanUcPeriod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Modernizácia súdnictva, posilnenie moci panovníka</a:t>
            </a:r>
          </a:p>
          <a:p>
            <a:pPr marL="571500" indent="-571500">
              <a:buFont typeface="+mj-lt"/>
              <a:buAutoNum type="romanUcPeriod"/>
            </a:pPr>
            <a:r>
              <a:rPr lang="sk-SK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Podporoval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valašskú kolonizáciu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=&gt; valachom udeľoval výsady...</a:t>
            </a:r>
            <a:endParaRPr lang="sk-SK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Reformy Mateja Korvína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42910" y="614364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Valasi 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 </a:t>
            </a:r>
            <a:r>
              <a:rPr lang="sk-SK" b="1" dirty="0" smtClean="0">
                <a:sym typeface="Wingdings" pitchFamily="2" charset="2"/>
              </a:rPr>
              <a:t>pastieri</a:t>
            </a:r>
            <a:r>
              <a:rPr lang="sk-SK" dirty="0" smtClean="0">
                <a:sym typeface="Wingdings" pitchFamily="2" charset="2"/>
              </a:rPr>
              <a:t>, ktorí osídľovali hrebene</a:t>
            </a:r>
            <a:r>
              <a:rPr lang="sk-SK" dirty="0" smtClean="0"/>
              <a:t> </a:t>
            </a:r>
          </a:p>
          <a:p>
            <a:pPr algn="ctr"/>
            <a:r>
              <a:rPr lang="sk-SK" dirty="0" smtClean="0"/>
              <a:t>Karpát </a:t>
            </a:r>
            <a:endParaRPr lang="sk-SK" dirty="0"/>
          </a:p>
        </p:txBody>
      </p:sp>
      <p:sp>
        <p:nvSpPr>
          <p:cNvPr id="1026" name="AutoShape 2" descr="data:image/jpeg;base64,/9j/4AAQSkZJRgABAQAAAQABAAD/2wCEAAkGBhMSERIUEhQUFBUUFBUVFRQWFBcXFRUUFRYVFBQUFBQXHCYeFxkjGRQWHy8gIycqLCwsFR8xNTAqNSYrLCkBCQoKDgwOGg8PGikcHB0pKSkpKSkpKSkpKSkpKSkpLCkpKSksKSkpKSksKSkpKSkpKSksLDUsLCwsKSkpKSwpKf/AABEIAIYA8AMBIgACEQEDEQH/xAAbAAABBQEBAAAAAAAAAAAAAAAEAAECAwUGB//EAEQQAAIBAgQEAwMHCQcEAwAAAAECAwARBBIhMQUTQVEGImEycYEHFEJ0kaGzIyQzUmJyorHBNIKSstHw8WNzwuEVU6P/xAAaAQADAQEBAQAAAAAAAAAAAAABAgMEBQAG/8QAIxEAAgMAAQQDAQEBAAAAAAAAAAECAxEhBBIxMhMiQQVhcf/aAAwDAQACEQMRAD8AL4VLbD4b6vD+GtGB6H4RFfDYX6vD+GtGiIV9TV6I5M/ZlfMpZ6s5VMY6MtQOCvOac1LLTms8mxkVcynzmny1ICpawkCTTXqwimrzYSF6cU9MaTQEwaeq81Nmp+4GFitapc6qM9SWirGDC/mVEk0ypVypTqTYpAGnJqvHYyOFM8rrGg0zMevYdSfQUFwvxLhcQ+SGUO9icuVgSBuVzAXpflinmnsb5NILU1jvU1FUcSx3KjZhbMbLHfbO2xPoBdj6LTzsjGPcBR14XGK1VswG9cnhH5WIV472YtG+e4Z8qFS7C/tZ4nYntbvR0+MZjqf9PsrNVf8AKtzCkq3E0MRjx9HX16Vn4jFE7n4dKHaSmAvVkhcETerVuOtRXSkxqiCXpKaLh4kRvqKyw1qcyUyAa/B1/NsL9Xh/DWispobgn9lwn1aH8NaOqlXoj039mVWNMymrxT00uQbgKQaY0ZkFPyhUXA93IC1p8pozl1Ll0nxnu4BCmkEo3lUxTb0pXWHvAstMyUYUofHYuOGNpZSFRBck9eyjuSdLVGa7VrCnrAsdjI4VDSyLGDsWNr+4bn4VHB4+KZc0MqSC9jlYaHsQbEV45xXicmIlaWViWY/YOir2UbADtQZWuc+oe8GpU6e8iE9vuogR14NheJSxEcuWRP3XYD7AbVv4X5SMcgsXR+xeNSftFr1SHUpeUJKhvweuhay/EviJcEkbtGzh2ZfKQLFQG1v3F/8ACazvBniZ58HPLOczQNIWIAF1CCRQABp1FaGI4W2Iiy4lyQxVjGgVURhqAt1LGx0uTr7tKe/rYwhwLCiTljPOOM4rE8SmMkcUhQeVEHmEa21u+guTck+tc9KGifUlHWxBBsdRoVYeh3FevrwZ45YxFcoxzyOWC5Mh8qKq2vYbDYmRib2FcZ8qmAVZsOygDNCQQP2JGG3uNclX98jeq8RveE+LYk4ZTNIzXJKFrFuXYAXbc6g29KLm5r3l+inMgiYnRcUyqOY3QC5yA9GBHUVleGC64eCAKRiCLIjqRo7Oyym+8aqCxP7NuteiYfhsaQiEC8YQoQ2ucH2mbuWJLH1NdSEXbDtMjSjLTjmReYRH7EUawr+9ctNbuT+TBPdSO9SCE7VbjuHnCC1i0AFkk3MYv7E1umukn+LvVBxeum1aKYKtYJY9ZauHq5YaF+dmkMWe9aUyIaUpstNFOOtXgg1RPTwOUFLlCrylLJVEgBfBR+a4T6tD+GtHAUFwP+yYT6tB+GtG0avRBn7MVPSFPanEEKmBTKtTApWAVU4+do4pHVcxVSQLXt0zEbkLfMQNSFNX09/9+lTmm1iCvPJzeC4jLkQmZmZhZbpHPHIQLs0TRKDlt5twQCLitReJFReZcg6uLlB+8D5kHvvvvVEnhxbARuVym6qwBC6ZQodLSgZdPaOlhrU+CcMzSuzE5IXyqodnRsQNXks+tkJyjpmzH6IrkKN9c/PBrca5rgN+cIUz5hkCly59kIBcsfQCvHPGPilsZLpdYUJ5SfcXb9tvuGldZ8pHF2gD4RbWlbnEg6rG5LmEjp+VBb1W1eZMaTqLnLgNVeckTThSTYak7Dcn3DrW54f8MGcszkxoqZwSpu6hlDMvQKuYMW7DSu74PwOMwCTDDlER4hFYLlkeQ2WNy5JKHKMuhNi7WNc+diia1E84Xw5iiLjDzkd+S/8ApQUuGZWKsrKw3VlKkddQdRpXuywSyZhPlKZg4Ua3zKPyTg7pGbgfrkgna1czxzwWkyBzmhJmjVQDmEeHkkSPIR+sCxYAGy3y7VKu/uljPOLRH5OcABw7FNLcRyma568uOEoxHrctb92upwDPy05gyvlGcXuMwABIPY70LxXEQwwfNYB5QYoNDoqmaNWBb6THW5/aNYXjw4iJ0lw5lVXziYxknzhhkLLqActwCO1W6takhanrbOmnx6LJHGTeSS+Vb65VBLOeygdepIArmeP8NXEcTgEluVh4Fkkv7N3kbloSf1mK/ZQ/gzgky87FTZw7rljzgtJlZhnkIOp02HodK3MLhWklkQgkYhjE5ZACYMOVUsWGl8okBAFszr1NY60lPFyaXHjTX4NEHlln0IyLBG2hDBGaSZlPVTIwW435ZrTO9XMvQAAdABYAdAANgKGxmLjhjaSVsqrud7k7KoGrMegG9fUUVqqHJy7HrFicQkaM8hyqo1O++lgPpE7Adb1wUkal3ZEEas1xGDog7W2BO5A0vt6n4zGviGDSDKo/RxXvk0tmcjRpSOuy3sOpNQgpvZ6I+CiLDX60WnDPWr8PhxRgYCqpE2wNcCRpvUuVajlYUzkVRABBU7URkqBWqxAT4H/ZMJ9Wh/DWjhQXA1/NMJ9Wh/DWjgtCp/RDT9mOKkBTWqQFMIPantSFSoAGtTgU1PQPFHEMZyoZZALlEYqO77Rj4uVo3h2DEMUce+RQGP6zbux97Fj8azeKLcQp0fEwA+oVjJb+CtZjWeS2RaPg8W8fcCngxLvMxkWZmZJbWzD9UjZWUWGXsARpWN4ewCy4vCxuLo88auO6FrsPsBr3jivDI8TC0MwzI3bRlYey6How/wDVcDhfkwxGHmE6yxusB5yKFbmS5DfJl2Ulcw3Otcy/p2uUbK5pm3wx4TZpFHzlic6ZTzFa58iKNolW1reXKL1Vx/xBHBNhMPHlLPiIc6jZIg4sCBszMQbdlv1rWx+AXEwNypWXmR/k5UdgAN1NgfgR7xXH+G/k9njxKSTsmSN+YAGzGSQezfTQA661w+O59xsR36+tZXiCYZFjG8jp8EjZZJG+AUC/dxRXEeKxwKc5JZVLctfNIQP2eg6XNhqN6jjeBAwiWeQxTNlGYeaOFXICwMp9pQx8zaHMb3AtT9HQ7J934hbZKMTlMfN5Hy76Ff3wwZB7ywA+NddgMcsqCRNiTcdUa/mRh0YG4I9KyoMF8yMs2LVi8ayNDIqlsMGCNlNxdkkJsLuBa+hrP4Lh8LFiJIZJUIKq8eIinya5fPFK6MATcEjN1B7it/V1qbS8GaqXb5OqxGJEYBNySQFUC7u/RUX6Tf7NhRPB+GmJSz2EjaZQbiNCxflBvpEsxZm6sdNFFBYCTAwsXSWIsRl5j4kSPbqAzucoPYWrJ454ikeR1gmVYlIXPFlZnOVWe0uoUAsF8ovodafpelhU9b1nrbnJYjc414giw/la7ykXWFLZyO7E6Iv7TfC9cZjcbJNIJJiCR7CLflxX3yX1Zj1c6npYUNlC3y9Tcm5LMe7MdWPqaQNdTHLyZdwK51OuIoYNT0yQhoxSX3rShjFhrWLFNaiFlPSnTFZtCOkI6AgxholcYKvEUv5dQYVNJwaT61VAH4CPzPCfVoPw1o7LQnh1b4PCfVofwxWgF/4qFb+iKz9mV5afLUrU9qpomERTgVLJUgtLp7Cu1NapM4qppKK5PdpKfDq65X2uCLEhgw2ZWGqkdxVPz5of0xzxdJwNU7CdV2H/AFBp3A3pyxqifHiOxY69B1Pw7e+llX+jrg1wAQCDcHUEagjuCN6lE2o6f09a4YY2RWLYZvm4Y3MYAeEnuYm0B7lct6In8TYpYpM3za5R1UhJlZnZGChVDNd+wFZpz7V9kOv8D8Tg7xxYmB3wwmnTmKmVoikzsiymJxlViTGxItfMffREfCZW/SYqUj9VEjhv3BZQW+wijsEiYjB8tcyKYzh/MuVkeL8ne3TK6A/Cn4fijJGGYZW1Eo6JIhKzA+gZWPutXD66rxKP6bqZfjBMHwmPnJEiAJHlxE3UuwJGGV2NyxLq0mpP6Je9bGJUOGVgGVgVZTsykWIPwND8FB5JkIs2IYzEdQjACFfhEE09TV5NdLo6uyvkz3S2RzvGsW0fDcfEzEvDGIgx3eOYqIHPclCVPqjd688w3zPlsHEwkIIv5Sh9MotpcV2nykyhI2FyOfAqaX1aHExOn3SONa5HhniUQqB83hb9q2Vj7yb1x/6Tl3YjZ0sE1yZWOw2HyIYwwYjzAgFO1w24PpWt4dQrh72GTnOmYHVXYKyq46Br6N3FjuDQ/GPEInsOQiDqVPmt6aAetbHhNlaCaHKuWRlTOTq8kp1JH0BFAhc66EA31FZ+mnKL0tfBduDFaVTjfMiMdSygn94aN/EDUba19RW+6KZx2s4IirEWppFRUGH1q2CMpSKiosOTR+Gw60ckQFMkJoFDgTVy4A3o4NUwaskAoiwwFSkhq1nqstVEhSjgMv5phADr82g6f9Na1BO2YeUW6m1ZXhy3zTCWGpw0P+QVrrIeoArm07KKKT9mTyVGc5V0F6kj1KRMwN2A00NWnJxPIEjl013P3U7Sf800gAy38wPUfzquRD02oVThY/8ASimI707gDUkAdybChMXjBGtzqx9ldr23JPQDvWJiJmc3c3PToB7h0rRKSjwhWzRxfGraR/4yP8o/qaxnJYkkkk7k9akwpr2qWtiiC2qeHxISRi1iTCFQFilw0pWcK/0HyiMZiQNQLi96pLUpYlcAMLgG4sSCDa2hFjsSPWo3V/JHClclF6zq/CeKLQugUiKF+XCXyZ8oUF1JQkPlY2z7m+uoJMuLcOkYsIgMmJsk4vYpcqrzJ3JiDIw6+U9DXN8N41NhBHHHkeDOqCOQkcnmNYFJRchM5HlINs3auuGOn2OGQd/zpbD/APO/3VilKuuKhYW173RNCaS50+zsOgqCxkmsyPiGIkzZFw0eVir5mlkZSOhTKguRqNbEEGquI8PYxSNiJWlVI5H5SgRQkpGzDMiauLgaMxFB9fXFZEXtb8mDxnHJisVEQA8KT4aBb6rJecNO47qSFUd8po2PwNg5GmJhKgSALkd1FhFEXFr7Zy331j4WHKcIB9GfBD7HQfzrvcwAudAAST2AF2PwAJrn9Xy0y1c3HwczL4EwSNERCWXPlkDSO3ldSEe19Qr5b+jE9KzvEXBEimQYcLAjYe7qq6NlmK3HUHVfQ5Re9gK6Xw7xPnw3a+dGKNe2Y6B4nYDYtGyn33rK8VG00X1eX7p47fzqHTx+6TDO2T/TAsALAWA0A9KUUVzTql6Pwiga19PBJLDFKWjw4bvVjLamknqtJb1UTQxHyrfrTQ4s3oZpulNevANP53T/ADqszrU0FzToBqiepCUUAXqyE6a0ykeC/DZC4PBk9cNDYf3FrQxEoUa7nYf61leGDbCYV21/N4QvYARrWjmDG+9+tcmNrhBZ5Hn7McY0i1hfTU9KkmKZrXsARfbpV8c6KLAAetWCdd7bUj55lIHBWCCtr2sO1ZGKxpiF97fYxOw/90djJAb/AO/vrluIYvMbKbqDv+se/u6D4nrWeMXOfHgKIvOXcs+pPbYAbAdgKi8lqbCi7elQxYveuuliPDlr1EmqObrapBqOniVSUVBTU1k1+6lnbGC2TwJNsIHDI2zqUP8AeFgfgbH4V2XA8cZsPBIfakjUt/3LZX/jVq5G5IuAfgOvTWgJvGmI4dI+H5KNy3MiF2YECW04BC6WBc1xOstrt9WaaU3wbU/GOXiZMSCcgcxyLuDhYzys4H6yMrSA9mYda6Ljn9kxf1bEfhPsa4/AYMGKEGWO7RAsDn+knMcMctti1YPiDxfioo3walAscZhMgBLyR5LKSW0UGMqLgX0NY5Ot52vleSsU28N1pLcs9p8Kfsmj/wBa6zxJJlwso2L5YR6c11Rv4c1cRxCCTkSOtjlhWVSCCPKElB9dV29KHwnjLE46RImSOwzzHIrXJRWC3uTYXkv9lXslGyUcFUHydH4exmXF26TxEf34TnT48tnH92r/ABSLzx+mGY/4sQB/4VzuLnkhTnKvmgIlAYGxy+VwetijtQfDvEk2LmmaQKMkSKqqLBRzGY6nU6m9zVZKMbUwJNxbNQNUg9D3NMWO1dhWxzdMmF+e9IG1Vq2lNeqKafgGFqvUhLrVN6VMpI9gUstWpPegxRMWDkK3VGYX3A09bt0qVnVV1rZMGBCTirPnNW4Xhi5WMhIIsQAdxoO2+tSXCLmsM1r9dT8Au9YH/Z6dfoexgPDcdfDYVF2GHhB9SI1+6tiCXQX2rm+DyBcPBf8A+mP/ACCi34lcdu1J38I9P2ZtHFgHMdhsKFfjO/39AKx5cYTpf3mqxc+7oP6mnhVKz/gqQVi+JM4tsv3t7/T0oQJ1qTLrTOa6UKlBcFBc/LSZ71n4uTW1Tw5Jv6mknZGC1sGaLNemwzlr731/natHCYKxsBzJGsFUbBjt+8fuovGQpGwj5iFRYs0Yv5r2JJNsxGu2lfP9Z/T/ACotGvfIuE8LaTaN5G0sL5YwNbtI/b0FWtwqYXYoCqXNlZCF6XsDt6mr+I8WjZEhwrS8lB5wB7WpLOxGpuNdbCs7D4HPIEjBN2sLgLfXy5unwrh332TeNt6XjWkNiPlG+bpFh4kXysBNLkEgve7EISMzDtfpWVxfjvDZmMkkeKxEp9t8wiz9BcDQAAWAAFhXWD5MInkaTEEBmYsyR6Jc6kgaAfyqeL4HhIEAiPmLX8uU5Vtte1r+pvWrv7IIvFwicfBjcuFM8iPGikxxK2rSZdY4wbC5CDVtvL61e/EuFxhZpb4yY5WKgOEGgshDWFgBbW5OuldfD4WjxcRDRWUgGNnkLBdRdlQWNyA2u2tA4bwzhIJFDQ62DAEEyFQbBgDogYj327VNWRS72vIYyjpz3AuN4eaFoJ2jwyhn1Z7P81baAEjzPckZrAhBsSaH4Zj8NBjoRw7mksWjkmkKkGNwA2RGUWAy3zNbann8PYXnyM5kCksyR3uzMzEhM9thfVj2rW4HAIrlMOrg3AFhoculr6Ea3ub7Uz6mK9QtxSNPxBxx1weJVljcSARlUOaXI5AkkuCwsFzW9SO1cz4fk4d5uVLLBMwtbEkctl35ZKix1sQbg3A9RXY8Q49LCSEWNRcgS6SMbDXK1gAASdhWG/CcNiHLY6Y8xjm0tcJa9mcDQnoopY9Un9WyUcSJtx3C5miMMOeMLflyF84tqyupAJ7jcXqlVwrqx5jI+YWQg2t++ang/DHDIZHyyzuSrKhYDJGSNxlALmisIvD0OVonkJ+k9yO+ig6CvW2c5GXAjhH8I4bgitGXDF1HtcvLIynoCoPl+NEp4Wa2ZmyLa4zNGGJ6LbNobUXiWwC3Vrwgrfl6oATfzkbsdt9Ky8Zi8EqHlSktb2SG1I3toAAdTeqLq7a1kZE/jTGfgnmyq2Y9ALMf4Sac8DMf6W4J1A20G+m9TwmFxEkZePOEdrMwspIG/mOuUdao4ay30zW1OnmYnsL6a1ln1/UfsmH4kbUPAolUNOyRAWOUG8hva197ULi8IzS8vDZ5VA3A8uYE5rH9XYUHJxMy/kYIczuPMxGaS2lwttFHqe9QPDcUGy5cmU5WcuEQAANYuDsdNqWVkprZBUEjaXhE5IMrJHsBsTp163NXScFsDkxEeYDRiQCp6a9K5SaRo2KF84BUAq7ZPLsF12uT99acfAmlh5xeGMNtY2W1yCSb2AGv2Uke1+EMcvgReKD/ALUf+UUZf+VKlX1aMNnuxoRei2bKKVKu3XxHgBS8nWh8TN0HX+tKlRmEDEZZ7fD3WtWwOGAYiKAsRdVZmA1ClGk8o6nKOttT6UqVfK/0Jyc80vUjXx3FhHKMJhFEdgUkkcAu5ZdfNqQLE6737VHGH5uEwkeUzSsFaVkGUK4Isu5FtAPjSpVy2aEbeA4QIsMMPCxDyJzZZSLFlA8yrqbXsFA6C+96y8LwuYy8tXVTquYXGVUcI2Sw0N/dcaUqVSt5aPI0f/hzHAkssjtmBAVWPsPrlzHubsxtqT2FaEHhpWS9wpYXsBcW6Altd97U1Kt0aoSXKFZxnF8a65lVmXVR5SRfQnWx+6jPDng1pxzJZ5FvYpkJJtfXMzH32996VKufUvvgfw38VwzBYRgfm/Mdj7TtnO46sf6VXwGMSyhGAyqCST7TEZbDsq67ClSq0nssYpzXE5OY8+UBUiIyjrZnyirsDwFEySy+cEEmMDQ328x6/ClSrM4rWx/wuxbizNDGkKoFvluWbMwUeY0DxvhrQGGRioLAsAmpAA3LtufS1hSpV5r66CPk5bHYl3Ys7FmY3LE3Jv3NdjwP5PnssrzKOoCrmOov9LT7qelWipJhk8OifgOHiS8itLlBPnYm9tdrgCsTEY+JEVmTViMoUKoAtf4akfZT0qHUJCxL+D8ei8kUcXLMmYXBBNierbnYU8kCTq5y5Y4Vdzb2jlUsfS5talSpU9jgTkJsSCwJQWFiVBIBHa+/xqGO4g0+UPZY4lKJGgsqrfsdz6nWlSqcQ4f/2Q=="/>
          <p:cNvSpPr>
            <a:spLocks noChangeAspect="1" noChangeArrowheads="1"/>
          </p:cNvSpPr>
          <p:nvPr/>
        </p:nvSpPr>
        <p:spPr bwMode="auto">
          <a:xfrm>
            <a:off x="155575" y="-609600"/>
            <a:ext cx="228600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data:image/jpeg;base64,/9j/4AAQSkZJRgABAQAAAQABAAD/2wCEAAkGBhQSERUUExQUFBUWFh0YGBgYGRsXFxodGBwYHhodHRgbHCYeGhojGh4YHy8gJScpLCwsHB8xNTAqNScrLCkBCQoKDgwOGg8PGikcHBwpLCkpKSksKSkpKSkpKSkpKSwsKSkpKSkpKSwpLCkpKSksKSwsKSkpLCwpLCwpLCkpKf/AABEIAHkA4AMBIgACEQEDEQH/xAAcAAACAgMBAQAAAAAAAAAAAAAEBgMFAQIHAAj/xAA+EAACAQIEAwUFBgUEAgMBAAABAhEAAwQSITEFQVEGImFxgRMUMpGhB0JSscHRIzOC4fAWYnKSorJDU/EV/8QAFwEBAQEBAAAAAAAAAAAAAAAAAAECA//EAB0RAQEBAAIDAQEAAAAAAAAAAAABEQIhEjFRcUH/2gAMAwEAAhEDEQA/AOXYm++du83xH7x6nxrT2z6d5vmf3ovE4eWYf7j+Zpz7K/Zmt/CnEX2e2GI9nliWRZzmDprsp8Cdq42u6r7K8Kv3MPfYlvYmF7xPeuTsrbiFmSPCl69iLlpyA7xPdlidjuDMGu9LZwjW1w1khQikKh69WB1JkyZ31rl/E+BXGFxb7MbgaEk90RuQNsp1iBtWJyCYcS/42/7H96wuLcHR39GP71Y4jgRX7wmduXoar7mDdRJUx13H9q3qmXC8QvX1zPcYwBABgsAYaTOh8ddau8HwDCYi1371+xfkgsGLW25AlDt0MEbGlDCYlSqr3kyjU6QfETsdSd6Ku8a9lARZLCczHfxjnrWPwAcZwl3DXmtNcJIiGViVYHZh4EcuVCe+uPvP/wBj1rfEXi7FmMsdSf8AOVD3BtWlF2+IEfef1J/fepjxKfvNJPU/QVVk/wB/SiOHY9rN1LqxmRw6yJWVMiRzFMR1DsP2Qxdu4MTdt5ECGFuH+JLQAfZmY57wdatOP8YuAhSp2mFVh0P3Vk8xE7DxmgsH9utsp/GwtwNz9mysp8g8H0186k4h2u4fdVXOEZwwkFWUb8iFbQ+lc+/6hWxXECon4YYnxzGJ1YzlESPoKnwRu3GhFdz4Ex/2j6id6MftRaUH3fA4W2eRYe1YfOB+dU3EOL4i+oW5dbQ7LCJHMZFgfnVU2Yv7QbeGtZbq2MTdMwgRDBP4nAOVR03iuVPxFyZkjfQExr012phwnZY4q8ttJBOrEQFUQBmPQZuW/SqPjnZ+/hLgS/bZCRImIYAxIIMR/hrUEKYtiQC76/7jW/tW/E8eLt4UNhvjFG37MCTGuu+24g9KolwWIYAnMd4+In86JXFmdzGvifCgba/wwfE/KantcSdAAuUg8iKgkF4EkkkjTZmHroam9iBIJuAjoxP51F//AF7bfzMOszuhI+lWPCzaxN3JaS8bjrGQDPMCSdp2HOoKq7ZaYDv6trWj2Lo1/iEf8v700Wvs8xI791kwyT8V8+zGvIDcmOUU5cP7PYA4Y21u272cd660hp5G1pCgHXmTzmmjkSXnDqCzjvDcnr513vhLSgrlGG7P4pWI93vfHqcjKND1IjYV1bg/wCroXezX2Ypfue3u5lsFswQxnuayZI+G3MjqR866diMIjJ7MqCkRljSBsI6VpgrncXyUAeQFSXniuVrJA7QdibyOt3COJtklbbyIPODzB5z4dKROJYy7nK3VKvzB/fYjyrs927lMgn9Ko+03DVuAPkDAasIEwN2WdmG5HMA71ZVc44d2OxWMAa3Z/hnX2lw5UMbQTvrppIoPtH2Pe0AsgXEUe0tSMyk8x1WI71di4D2hNxRbdQrpAkDKjKdFZeQ2MryI6RQ/aDhtjEtJC+0GgfSdORPSnkOGWrCEZYJMD4hMHY+c09YT7LrV/Do1y5ctXiDlKwyKOSspGpHOGB+Va3OziWMQLh0CsDG+jbEDwYR/V4U62sYjotxe9bugE+DH8p/OreSuOdoOyFzAuUvBWDCbd0TlaOQ/Cw5qfDfelzELtHSu48dwfvAbBXDnW7bNzDv95XWQo16HQ+BNcOxQ2nQgbfn9a1xuiGK9FYNZatq8Fqz4Dj0tM/tJCsvITLAgj031qsrP1ohnwfEEZjEEA7yAY6xRrJnKhBJJgaGJP7Uf9jHAlvYx71xQyYe3m72oz3O6unPQOfSuwY/AWyEGQKFDMCFAUZiNPA7fI1z5dJpa7JcAGHtQAcxOZmO7HlpyA5CrjjPZaxjLQt30zATlYaOhMSVblOngedWGHw2gijVEVjRxXi/2L4iy+fDOL9sE9wwl0Ajp8LHyI8qS8RYILSNQCCNQQQYIPjNfTD4xQyqd2MDnyn9K519p3ZMQ2MtCGH84DTMDAD/8hoD19K1OX0cot2+6o2ETWzYYbx8v86UY1mPumNo8gK9iHAXTQkR89K0oE2NAeuv9qJRWtFLiHIyyVZdCCNiPrUzW9fLb0OlZuj7s8vTWgv0vNxDDFbjF71v7zEk9Q2p56iPOlLDtcUHK7AggBRzPQVecCxPs8QOSv3GPmdD6GKG7S4Y4fEMBEMNI5Hnr/m9J8DTd4rfvYJWe+xcdzukQSCBHgcuh9afeD/AK5Z2RUvZv2ydZW4BG3I+Q0XSup8H+AUDPgjongo/KtsaO75UPw2+rW7bK2ZSog+BGnoNqJxIla5Mq1jmH5VALoZARyPqOoqa3UN6xBYjQHUjoRz9aKXeNcT9zZGCBrTPqJhlDb5R97rl+VG4i7BgEA8uh9OtE8V4eLtmBEjVCdQrCY05idCOhNAcQYIoJG0Dr4DX9aKG4vh89v2gjOixHVZBPhIIn50P2T4qrLdsEQUOq7HK0kGI0gkg+SnnW+MxStaYFSVaAy8iCYMeMSarbHCrYLM5N1xozPH3AIgAARlG2s86oMss737V2Q3ss6EqZBKtqwPQjKR/VXP8At92QuYYi/KtZvOxUaq6lpbKyn11HTlTgO0gtlVjVVLkCPiAJAEwOu/UUmdsOJ3Maq4gjKiDKEBzQJ3J/EdJ/ydcfYU1NeAiszWecV1GBtWy71qDp/njV12U7MXMdf9lbKoAuZnOygabDUknSKDrv2bdkhYwKXSwLXyt64QZGVf5aekknxPhT1etH2GUxJ166nWue3e16cGsYTCMPeTqHb4e4GPwrrrJgAn7pp0HaC17K3ct3ENu5qhYkaHkfwwdNa436yPsp3QY/tUVy6NaJw9wFTHXTx2NBhTGo1JnrWVRhQ2u8ajwP6UDxRxdS7b171oqf6lYD8jRi3ACZqD3abpIIKsACJ8dPrPoaDhYMK257w1nzoTFqZAHXb671NjMKbbujggqzAjplOn5UFfcll67/AC0rqqewYielav8AGum5J84FTWUgGtb+OFsI0AusgdAZmT1Ior2Ivi0oJ1uMJUfhnmfGrbjAF/BWr2mcGHjeRoxPno1UWHtM7m5c1Yk0ycDuB/b2MsymYBROoGU/ofSlR7sYxzuI09kZ9INdP4P8ArmHZHiFqzddbkywKAxsSCJPrA9a6fwf4B5UGn2cLGEa2T8Nw5f6u8QPU7eNN7Du1zni2Kt2uGslplzZgzBSZBLc+YM058Ax6NZS2t43nW0rMT8RDDQnTzHprXOogtuQ7DxohgCOv1oDimZbgIMA6HaJHnzj8qJsXZ+9PoCPoI+tQV93jlkXjhixW6ACAVMEHUENEHn8qixirctNMRH+H0oXttbUWhiQvfw5DSIkpIzg9RBJ8CKVb/btHsOlu5b9o6EDMcqrOkmdJj61cVNjuOWsIAmJBQwDAE5jH3Y3E6TypRxfby5cLBLYUudRJbWTEAb6QPnVX2hvXbwQNDi0CsqQRqRMZd10GoJ9KCw9q4wlVfKNJAIA1JAzczJ0rpOMBeJxWIKsGJVbkOYgZg0Ea7kQQcs8vCvcM4ibTakZea8mHkd/KsYXh9y4yqASx18APHoNaa+EfZubrAuLj+CxlHnGsUtgWsXwG3dlsK+kxkbSCeQM6CeoqguIVYqwIYGCDoRXarH2fWrR7tl9RDQX26EggR4GheLfZ7hrpJbOlxtyGMnSNVOgpOUHIJps7D9pxhc6C0zvdMSGCwEBIEGJkzzFQ9oOw1zDjMre0Ucjo3prr9KW7d0qwbSVYHXqDP51r2hz43icT7a5e9nb0sAa3LbsikwWADGGzdNRptVv2LtHFthbdxnKG6wbTLIVWYj2ubMZP3Y570G3DxisL7wcAO+dbmGui22Zts1hhkIJjaN96oOC418JettluW79m42YsCUmPgZAJBPeHr4Vkdp7R9tDhclmxbQuRCIDACrAkxoqjQDrVRd7S4plOYWwY6tPzrztYVRiMQXGIdIFkQxtjUwTGpk67dOtLuJ44VJJUgROvh4VhTngePEqkFouWw6sRIQbNqf93KlLt9x4sbdm3eDEAtd9mwIkkZA0azoTHLSkrGcYuv3MzrbQZFUEgQpO4B1JJNbWLWXVQB5b8/Srg3xFstMyfHnJ338aBt2JczygfrVpdQkSI/vVb737MMx1JYwPpP0rSp8VixaBJ+I7eVacIwgxAuZv5gg2xygTmH5VDgcC1xhcuTqdqNw6MqqyiDOYfOflHKiJrC7ee3PTejuzGL9nj0uHY3MjbDRxl+hNZ4iRK3E0t3d9PgbY+XjVdhCSk/iY+mpjyqA3tFw/2GPZSNGeRyAzEc/Ouq8H+AUg9tLRxC4XEru696PxJ8X1Bp+4P8Aqz0IOD8JwrWSjt7wLjA5S7XTPLXSCNogAUx8M4YlhREz4kkCfugbwBAEzVT2RGVbkbd0eupP6VJxprgIAbU8p39K51Fjx3A+0tkCJiVP+4aj9vWgOE4wOghlnnt66TpR3DEYWlR/iG2omOX7Un8e4gmCxGZyEt3JYHX4h8YEakzBjxqBrxmEF1GRgGVlKsORBEHx2rgfGOyfssS1kEqMxUZoPeChoJ5rqNfGnbiv2xFRGHsTH37hIHoimfmaVeMdoTibi37gVGCsWyA5SzAKmhJ7xA+gNb47AsYXGMh8Pyq5sY21cQ2zKyQ2kxmHOAd6qcJgyJZoCruTzPQdTWMQo0ZDBkg8tgI0rdVfY7HX7IJtBchMm4O8x8wdh6etUt3j2Ife/dPm7R+dGcI4iwJM7HnqKN4wLd1S2VVcdIWevKoqswna7GWiCmJvD+skfI6U08M+1K4wC4kKTyuR/7DpPMUs4Ts1duMAgQg7TcRZ8NTR3+gcUNW9gqz3mN62QvUwpJIA5AE0uVDU/GswIusD/AOpB2I6ik3jvB1e8vsNfaMFjbVtj9DNTXNLWVGLizmBdoSR/tQkmPrVl2c7zLc7vcGfvCZifpqak6G+KSzYYrcsHEqLaooW61ooQNSSB3tASJ2rbsfh1u4i4ym8LKOLgs3CHBJEKWeAC4bbT7tBcOS5isU4ta5RJ1gAFgJOu2tO1iwmEsBFOZ92eIkmdhyA1jpS0Q8WxarMxmOrH9KQO0XGcxyjY7+XT1q24xdYpcu75NcpIk7Scu8CRJ8RShcEwTmUlJM6hjrqNNjtGu1XjFWlm2HLOubLqZyk6TzyiOm3OrZeHMFYgEZN8wyidDAG5MMD0gHoaM7NvOGtq9+4irmKLmAVWY6ldO63iNaYBwJNckd9cpG4MbEdIOvnJ51LUJ2Pxi20kjcGPPnVXg+HPdJuODG4kQI6+VEjgd27LlZAnuTDDfcHlNHXrLgAMDGkAnT+1VUiHKjGdlJ+h2rFm33ADpov5a1reWU1GrFV67sB+VT27MXI8Brv4+tQS4NBmaydVcmPBo/X9qEs2ygKGBkMdJ6HzrHEUOoXckDTzGtWuKGb+JBzLo45lYGo8aAvAAXcBdtnN/BupdXrleA0HwYH50+cH+AUm8B4e0iINq7ZuDQ6aAET6gU5cH+AeVIgvBRaVFmBEsSYExMx0pa4725s4e/8Aw1OIvbD8InpuSdaxxHtCtsBcsGAZYEzpy3miuymCtXEuYsoouyUz5dVCgbDYEzuByFYQt4/tjirTi++VXnRN9OjLPwnbrzobtv24s4/CKqqLVwMHi4SCrCfgI0YEGJ8dqB44mY3W3me83xanel7iOEGWf1rcih7Esokb1vi8KwRci6KSSBJJnn4wNKzwrimS06sAcpBXrrMiKkudoWOihUB589aqqm/ipAGsAkx4npWgOZW8IP6U28G7J27qM5DFWTnBKuCZIA1A0ETrBO9V2L7LvbIa02ZSJG0wfPRhV2IXlYgkjQ1uuIO5NXFnhquYZMpJ5GI8g3ziaduFfZpgrkRiXZo2KED8o+tPKDmRuyfiI111/Sp8LdYsO+0AzuSABvp5aU5douA4fCsUsrdvsBJbLltr4dWPPSl+0hzD2tlyp1ifZgx4kEkb00AjDPcnLIGp3gdYPWjOH8NxDqyWs2VSA0Cfi+Eabk6nfQU34XhhdFdLItruqDoOZY/FpOp0Fb3+0QwzZFRHUCSVP3yNdtDoF18Kzon7IdnjhLTNcUG4+rCZgDYTzbXlQ/abiTLYuXkUEW2VNdszzAjnoCasb/bWwyQqOrmImIAjkQdddZil7GXxiSbNsw91chUgEOwcMomQANNCfLnU93sX/G+yWGbhuHuZCl+6LU3F5lwM0iYM6+VcnvWoJBnw8enpzrt3a/AXhhMGgWWteyNwSPuKoP3hIBnadq5FiOFkXG+IETHdGWI8z4jadq1xBvA+JlVKaXEzZVtRLkGSTEajqQascNjnt3LdyxczWXMMCc2QgSQeWWOfpWeG8PXIMyx3pUj4hI3k6T6RrXmvWbGZEvgNoriNO5sDpGhEkjnUFvZsJdYsuv8AutNrqdyu2/hUq8Pc/hxAG4+Fx+9KJ4moYMGCnU5kJBPy5VZ4TtHcIADpd302eB+Z9BUxTAcFaciS9sqZyuNJg8+Y1nQ1BiOFXBOQBlJnu7f9TU2C7Rq5y5oeJyXhp89tYPOi1w1t/ha5YaZGVpST81jyioFe8D7ZBEEMWEg8geVW2Bvi3dW5AYASynWQeW2pG+vSrHFNdBAZEvKJnLGaPFT+hNEcN4PYxObJdFluasCSfGDrQF9nbSJduqh/h3EL2V/CdTcUf+LDwnpV3wf+WPKqK9wh7GHZbhVhah7Ny2YK67MrQQJPKQRNXvB/gFaiOU4vjQzHXMZO5/vXUOySZOGox/8AkDXDy0YwP/EClLE/Zzg2ki+yk6kMC2p1P1pwfjVqxYt2batcyW1tiBA7qgaz5VLPg552qvAwAGhm0JEajXnvpS1jrnLf/Pypr7RrfxLq3syAskAQQDSzjuBYo/DZfXc6bdN6sgXmv97p/ai7GPXOu7GRplEeWrbeOlMGD+zwXEl3u2nk90oGAHnImtLX2fXrbZku223gMjg6+QYfWunSGPCcQE5rRhgPh2DafRx4HXxqxwl3D3UKgKp3CyFGu+4j0haWMF2exKN3ghXqjR5HvAGrXDcOYnvoQwHxSIbptqG8a5WKJxvZYZc+xnQHWfIiRHnVXwfi74bFWLT58ueI2ADaTsZE66fOrCwcTbULGdQe6DuBy9a1uI7QTbcNG6kyJGsGZFMG/F8fibmKyWmRUP8AxLSpIOhk677Vd4TssBD3iCdyzmAY5ktv5beFKY4XdksEdWmcxLM3prU97hTuQWFxjzZ9T6CaYGPH9p7aKUsAX7p0BAPs18SdM/8ATA8aVOJ8OS2yX8QyETmuWwAikT8KhNm/zWrFcMbKzbtO7nTXQDxPXypU4pwTF32zOlxtdFEKojYDX6x1qyCvt8RTOcshAxKBtWVSZA03j9KhxWP0le6QZB5gzINF3OzGKn+SdBAiP31rbD9kMQ7APbZQTqSBoP8AOVawdUx/aAX8HaIYNd9iheDlIcqpbu+fTrXPMYPj01gn/wDfnVpi+F3ZhFYBYCkbwugoPEcHvkHuMZ3rMgseGjuNJEKJPQRvr4AVX/6ow4tz7G47sIIZlVJO55k6nwou9w+97vdRUYMwEeOokfKaXrHY+7MvbfL0EFj5ch0k7dDSQVmIxCu5YqFGY91PTmTtWb2GtaFJHmdfGrYdjmMdzEL+KVRh6QymKBbsjiif5LfT960M4biaoDI9qDAIYkNA2AJOgq54Zj1KlrTNayRmB7yd6Ynw0qi/0niv/of6fvV32X4FftvcW5aYI9uJO0gyNBr1qWC4wHGHObMoYKxGdNjG+nn4039mcXbuWXn2Dt3iAx74gHLKET6rXLsZ2exS3Xa0twA6ypgbCedbHCY8xnslo5wob/sDvU8R1ztX7MYRyztlhQNYzGQYGYH4tvnU3B/gFJnuLYgC2buIt2yA7LfXN30IyqHUk6idfAaU68KQhBNJMgmODXpXvc16VPWKqofcl6Vj3JelT16gh9yXpWPcl6VPXqCH3Nele9yXpU1eoIfc16Vj3JelT16gh9yXpXvc16VNXqCD3JelZ9yXpU1eoIPcl6Vn3JelTV6gg9yXpWfcl6VNXqCD3Jele9yXpU9eoIfcl6Vj3JelT16gg9yXpWfcl6VNXqCH3Jele9yXpU1eoIRg16VMqxXqzQf/2Q=="/>
          <p:cNvSpPr>
            <a:spLocks noChangeAspect="1" noChangeArrowheads="1"/>
          </p:cNvSpPr>
          <p:nvPr/>
        </p:nvSpPr>
        <p:spPr bwMode="auto">
          <a:xfrm>
            <a:off x="155575" y="-547688"/>
            <a:ext cx="2133600" cy="1152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" name="Obrázok 7" descr="valas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071678"/>
            <a:ext cx="3143272" cy="1582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800" dirty="0" smtClean="0"/>
              <a:t>podporoval rozvoj vzdelanosti a </a:t>
            </a:r>
            <a:r>
              <a:rPr lang="sk-SK" sz="2800" dirty="0" err="1" smtClean="0"/>
              <a:t>umenia→</a:t>
            </a:r>
            <a:r>
              <a:rPr lang="sk-SK" sz="2800" dirty="0" smtClean="0"/>
              <a:t> založil </a:t>
            </a:r>
            <a:r>
              <a:rPr lang="sk-SK" sz="2800" b="1" dirty="0" err="1" smtClean="0"/>
              <a:t>Academiu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Istropolitana</a:t>
            </a:r>
            <a:endParaRPr lang="sk-SK" sz="2800" dirty="0" smtClean="0"/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na jeho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panovníckych dvoroch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 vo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Viedni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v Budíne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pôsobili viacerí významní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učenci šíriaci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myšlienky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humanizmu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renesancie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endParaRPr lang="sk-SK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Umenie a vzdelanosť</a:t>
            </a:r>
            <a:endParaRPr lang="sk-SK" dirty="0"/>
          </a:p>
        </p:txBody>
      </p:sp>
      <p:pic>
        <p:nvPicPr>
          <p:cNvPr id="5" name="Obrázok 4" descr="bud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714884"/>
            <a:ext cx="3643338" cy="17859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000100" y="4786322"/>
            <a:ext cx="292895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Budín – sídlo</a:t>
            </a:r>
          </a:p>
          <a:p>
            <a:pPr algn="ctr"/>
            <a:r>
              <a:rPr lang="sk-SK" dirty="0" smtClean="0"/>
              <a:t>Mateja Korvína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071679"/>
            <a:ext cx="7745505" cy="214313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k-SK" sz="2800" dirty="0" smtClean="0"/>
              <a:t>vznikla v roku 1465 v Bratislave</a:t>
            </a:r>
          </a:p>
          <a:p>
            <a:pPr lvl="0"/>
            <a:r>
              <a:rPr lang="sk-SK" sz="2800" dirty="0" smtClean="0"/>
              <a:t>zakladateľ Matej Korvín</a:t>
            </a:r>
          </a:p>
          <a:p>
            <a:pPr lvl="0"/>
            <a:r>
              <a:rPr lang="sk-SK" sz="2800" dirty="0" smtClean="0"/>
              <a:t>prvá Univerzita na území Slovenska</a:t>
            </a:r>
          </a:p>
          <a:p>
            <a:pPr lvl="0"/>
            <a:r>
              <a:rPr lang="sk-SK" sz="2800" dirty="0" smtClean="0"/>
              <a:t>šírenie myšlienok humanizmu a renesancie</a:t>
            </a:r>
          </a:p>
          <a:p>
            <a:pPr lvl="0"/>
            <a:r>
              <a:rPr lang="sk-SK" sz="2800" dirty="0" smtClean="0"/>
              <a:t>Kancelárom bol J. </a:t>
            </a:r>
            <a:r>
              <a:rPr lang="sk-SK" sz="2800" dirty="0" err="1" smtClean="0"/>
              <a:t>Vitéz</a:t>
            </a:r>
            <a:endParaRPr lang="sk-SK" sz="2800" dirty="0" smtClean="0"/>
          </a:p>
          <a:p>
            <a:pPr lvl="0"/>
            <a:r>
              <a:rPr lang="sk-SK" sz="2800" dirty="0" smtClean="0"/>
              <a:t>1486 zanikla pre nedostatok financií</a:t>
            </a:r>
          </a:p>
          <a:p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Academia</a:t>
            </a:r>
            <a:r>
              <a:rPr lang="sk-SK" dirty="0" smtClean="0"/>
              <a:t> </a:t>
            </a:r>
            <a:r>
              <a:rPr lang="sk-SK" dirty="0" err="1" smtClean="0"/>
              <a:t>Istropolitana</a:t>
            </a:r>
            <a:endParaRPr lang="sk-SK" dirty="0"/>
          </a:p>
        </p:txBody>
      </p:sp>
      <p:sp>
        <p:nvSpPr>
          <p:cNvPr id="1026" name="AutoShape 2" descr="data:image/jpeg;base64,/9j/4AAQSkZJRgABAQAAAQABAAD/2wCEAAkGBhQSERUUExQWFBUWFxcXGBYYGBoaGBUYFxQYGBQVFBgXGyYeFxwkGhcUHy8gJCcpLCwsFR4xNTAqNSYrLCkBCQoKDgwOGg8PGiwkHCQsKiwsKSwsLCksLCwsLCwpLCkpLCwsLCwsLCwsLCwsKSksLCksLCwsLCwsLCwsLCwsLP/AABEIAMIBAwMBIgACEQEDEQH/xAAcAAABBQEBAQAAAAAAAAAAAAAFAAIDBAYBBwj/xABEEAABAwEFAwgFCwMEAgMAAAABAAIRAwQSITFBBVFhBhMicYGRobEUMsHR8AcVIzNCUmJykqLhstLxQ3OCwiRTFjRE/8QAGAEAAwEBAAAAAAAAAAAAAAAAAAECAwT/xAAlEQEBAAICAgICAgMBAAAAAAAAAQIREiEDMUFRImEToYHB4VL/2gAMAwEAAhEDEQA/APcUkkkAkkkkAkkkkAkkkkAkkkkAkkkkAkkkkAkkkkAkkkkAkkk1zwBJMDeUAJ5X1S2xViCQbuBBg4uAzC8x5JWgtttEgxLwOx3RIw4Fbzlpt+z+iVaYr0jULYDA9pcTeBiAZXlVg2q2lWZUOAYWu0xuuBw4lXPQe/pLzS1/LZSH1dnefzuDfBod5oNaflltLjDGUac6kEx1kujwUK417IuErwTaPyj2x2HpPZTFyO0NB8dFnrbt+rU+sqvf+ZxP9RQcx/b6NtXKCzUvrK9JnA1Gg90yhFq+UmwU5+nDuDGvd4hseK+eHbQG/u/hX7BsqrWxALRvcCO4HFLs+OP29dtvy0WZv1dKq88brB5k+CB2r5bap+roU2fmLnnwurD1uT1duDObI3kY/wBJWbNaqdOMe6EHJj9PVafynWmpnUDfygDxz8Vy18oy+ZqveeMx4mV5bQtNScgEWs1ocYkqsMtMssLfUal1uKSEtOGaS3/kiONfR6SSS51kkkkgEkkkgEkkkgEge0OV9Gjaqdnd6zjDnaUyRLA780jqnFGyV4zyj21TG1XVHOBY2rTJLelLWXJiDjkU5r5GtvZ0l5ptT5Z2DChRJ/FUMftbPmECtfyxWp3qilT6mkkfqcR4Kdq4V7QmvqBokkAbzgF8/wBu+UO2VP8A9FQb7sMHZchAbVtp7zL6hcfxOk+JTPj+30Ta+Vtkp+taKXUHBx7myVmqfyuWcNbfa8uxvBowEeqQXETK8gFirFt4McR49xxQ20V3tddLHA7iN6D4x7DbfloYJ5ugTxe+PBoPmg9o+V+0ubLTQpZwIc53dJ8QF5ialQ/Z7/8AKZzNQ6gePsSPj9RsrX8odtqZ2hwnRhDfCmJQa37QqnGq6q4nV17HqvYlWdn16NloU6rmX3vLm3hE4E78sEZ2dtR9a67mmtpknEvl2AMQ0NjMIk36K5aYartMbyovT5yDj8cJRLaFJgr1AAAA7xIBPiSmQlbprMbe9p9hbMfaJMhjWkTMzB3ZDQo7X2ZZGNhz2tO8vx7p9iHbLAdRrtIkfRmN/TKkpWYB5DWNHRG7edwK0wwubDyXjdBu39jCm9oY911zZxMzjifEIa3Zo1JPx1I7ylfJof7U98e5DQVlcq38eONm0DbI1uMZY9y120bZVD3Bj2saA0+pJMicyY8FlagwK0lcXnNMAzSpnHt4K/FOWWqz8/4zcc2ZaXmpTLqrn3s29EDFhOTRvCzu+cwSOOCPWJ13mnGAA4SZ624nIZoHaKY5x5BkFzo6rxiE/LjMf6Lw3e0I+OBUrKijIgpprNGoHWfI++Flp0bgg21lJALRaCXG68xweAMt0JKuLC5x9gpJJKmRJJJIBKrbtqUqImrUZTH4nAd05rH/ACp7XrUKdLmKxplznBzQQCQADemLwg4YGMV5NFSo8F7yS5wk5kydTmnIcxt9PYNp/KrZKYPN36x/CLrf1PjwBWO2t8sld0ik2nRG/wBd3ecP2oYy006c02UnOxLZN2HETOJJJy3IbyksdJkEMAcSGgDKIx7kHFDa3LKvX+tr1HjcSbv6RA8EHNqccmE+CIBo0C4VFyjonjv25smwOrOIc4U2gXiTBwkA5mBnmtB832N0Uw5pcSALriXE9bUP2YJZX/24/U4BFrA0CsYLc24DgCcMeKvHHlNsfJeN0zG19kMp1bt4wQSBOQmFb5PWZjHvddBu03uxywghULZaedrPfpN1v5W69pk9qIbIP13+y/2LPfbSTWGxs2msSAalKnLb2DSYxGHTdE9iGcraw5xgGeJPVAAHf5IpNyoZNNkUx/Ufy44LNbWr85Xe+QWzDT+ED3ye1beXGY+mHhtyvaGU0/HuUTrS0faA7fJNG0WDWeoErDjXZzghtgTY6H+4/wBqNcmmfQ0sDmRM4a5CfYslaNqhzQ03i0EuAgAAnPPFM+fH3LgkN3X8P2rfDqVx5zdWbxe5z/vOc7vMjwhSXUPbaarvVb3McfNStsVpdkyp3BvmseLonkkmoLbOtTaYqhxPTYAIBOIM6ZZqWrtOkHTiRGvX+IoSOT1oPrCPzPPsT6fJV2r6Q6heWuGfCMM5zu3bftZlQtktFxoYMZkAkzhlmqx2gzS8eppROnyXaPWqu/4su+JU9Pk3Q1FR/W7+1Z3jVzLKTUAnbTH3D2kD2ph24/QxgB67jgMhhotQzY9BuVFnaSf6oVmnRA9VjG9TfcSiWT0Vty9sY20Vn+qCfysJ8ypW7MtLvsv7S1q2Ya46nsA9wS9Ecfvd595RyT/lkByVrn1rrfzOPswXK3J1lIXqtdjRMdFt4n8omStizZ50A+OqCge0OT9Y2lz3DnGXDzZn1SBIbBxEmeuVU3SoY220W9FtkL2jJ9QkPdxcGvAHUMuKSa5r5+pqfpSV7Rp9ZpJJKFEqm1Np07PSdVquusaJO87gBqTkAm7W2xSs1M1KzwxoGpxPBo1PBeH8seXhttTF12k09CmDP/J8TL47shqSHJtHyh5QPtdd1V+E4NboxgyaPMnUkqjs8zWp/mHgZQuptIaNceyPNVn7WMiIaRrfx/bilqt+eMmo1dB0uaYzL3YnDF+fig+1bUatZzvstJa3qnF3afABCvSKz8BeI4MJ/qKkGyrQ7Nrx1ua0eCvOy6Y4fjdrSjdXaMyB2pjeTNQ5uYO1zk5vJbpfWDDcweCx/H7b/wAmX0dR221gcAWuDrs5k9F06BPfyrcJuiJ3NOGEYXjHgrFPkzTGZqO7QB4KwzYVEf6QPW4lXPJJNRlZcrus0NpAZN73D2Sl6Y92TAeoOd7lradgYPVYwdTcfGVZbRdpPYI8lHOfSru+6xrLNaXZU3foA809nJ6s930pu7i4h3ZDVsfQzr4n3rpsGGiLnU6ZqlyRbrUJ/K0DzKss5M0RmHu63QP2haSjQaAL0k4+fHsUgswjBvxxT/IugCnsWiMqTO0l3mQrVOzAeq1jepkewouLMeA4D3ld5gjJ3eE+NHKBrKbzv+OqE82Jx0Pf70QqOjU9ke1Rh5kTM7uvgiYdFyUxs7qHxwS9HG+eoT5q/VY31joJPUM1CzaNO6SDIEeJjCFWPj2VyRMsrPvexTCxtGYJTrNWa8XgIgx8YcU6u0n4yRw1dFy2jbTYYhuE5rrqRyaB1rl2T0ZEZzjPUTkpx8f5VXHstoRZd5J6sFz0WMnEfG5UaD3uJDnE9F3fdMJ+zAbxkzh7Qtb4tREz7W62WPDH/CiY2IdGEju3gcVYe0HNRXMderf3KMZNKpVrJDiN3wFxUbTy0srHFj3m83A3WlwkDQjNcV9F2+hEkklgt5R8r1nqVLRSaXgUxTvMFwHpFxFSD1Cn4LCN2ANXv6sG+S9g+UqwX6VGoPsVLp4NqDH9zWd6wr6Qacge9TeW9RpjrXbO09h0h9ifzEn2q5RsAHqsA6mj3ItTc3XAyeGvBcfXbEjHSfYp4ZX2fKRSdY3YZ98LrbAeHj7ArTHQd+BP8Sk22k3SG4ExjpjE5qp4bU3yaRNsQGZ8F2lYhiccz7lK4GcR1fzp2KSzggGd/twS4DkYLCNw8U70UDQdyrPLi94vGAMOGI+O1T2EdBs4nf2rS+LU2iZ7Sc3CTgBicoxlPKitboY7qU44zZ2onW+mBOgnIbgJ81PenFZu0OeaDebY718oM+pmQBktHTyHV7FWUk9FEQGGWeWcD3qWkyBC6yngup31AC0bVUNpe1zjcBfAwyDSR3exO2Dar5qG9ei7rlN7u/hQMps9KeYfe6e676pnScvNR8lTSvVhSY9nqyHGfvRA01R/060D2a7vBca3fjx92qkakT8ZJy9JR1RLXD8J8lkNjvcGVroc6GAgY4kPbgOyVsDkeooBYLQ9zHFzpNwnTMPz7k8bqDW17YNoc6m68wsIdrOOAxxRLPXxxQ7ZFSWukziNZ0KINKm3d2Na6Lm/D4xjNIHFOKiJRaFCjdvwDJxEY6ggrthc2/0ZyOY+Ny6z63L7XtTKD4eJgDHPqO9dl9VhPYgCuk4buOoUbKgORB7fcngrkxum1Y+1cm6gcQxtK7oSXgnDEkScSZOeq6tTUbiuJKe6pJJKQC8sHAWSpP4AOu+1eYVW44dS9F5e1YswH3qjR3Bx9gXnl7NE9mgqUxLMMASeAzKkYzPr9kexDLdUPOgSfVyGs3R/2VvZr5ptOOIJxzxJK1uX46Tx72sRdB+IVWnaGjm23sSZGGB9Y4fGiltVoADsRMZSJVBlRpdTcTF0ZRMEsA8yUTLUKzdFw0FcZl8bk1rwWyNyjqVroGBOOgnRZLVrQYNQkCI3nHCclYsDhcZAgRl2nehYoGXw15vRnhEAj2+CI2IkAC7AAwxlVctlrSyXKG3u6D8Ywz3YhPlQWpjnSJF06RiohglvtEUWlzzi5wnH7rsBHGD2LRg+SGVdjAtAdBAMgXQccd/WVdosImXF2GqYqzTOAUdSoBmQOvBOpnAdSiqNBT+CUGVAKxcSLsuxzzEaKDZL7l+8c4iBuncOIRL0cbh1wF3mh1fHCEtSfJ2p6T5ghOcVGxOcVUSr1rQWnAA4auj2ILY9kGnei90mkGSIxOkRijhCV1KXUMOslF7JiMd4JynceKJ0zviUwsCc1ASkqraqZdqR3jyVgqMlOkpegN1J+OsJzbC0aY9v+FDW20wYNBfpIgN/Uc+xRN25j9WexzSeuMEtgRpU4UwKp2faLH4Ndj904OHWM1aBTgOISTZSVB65sHlLStTegbrwOlTPrDiPvDiPBELXXDGOcTED/GGuK8GZaD8YEdR0WipcuHsszKDmyA9pNW9jdD790t3kgNmclOobWfKLWhtFu8vPcAP+ywjj0Sj3K7brbTzD2SAabjB0N9zSO9iy1stoptGEk5D3nRTrXsEbIDnePWSpbPQDTIEIW+2VzkGt4QT4k+xWdm2x7rwqNAIiCMnZ78j70zXHsBOQKQpjQD46kLfaarybv0Y3a9pIPh3lRmjXGLahJ3GCD3j2pbA6TguHLvUTHksEiDAkbjqqlrZUJ6L4EZYf2lFC+ujNCPRqv/tP6vcArFis7mklzy6RkST5lKBeSJTJQ6rsZpJPE6A+YQBB1Vo1A7QlTrtdMOBgaEHyQ0bHYNPBo9is2axtZJG7NIL7DgOpVbVbQyJBM5R7TkFYYcB1KF7Acx4K/gg59srOxaLo4CfFxx7gmi21mesGuG7I9hGHgrfp1O9dvC8Jw1EZ+RXLNbqbyQwyRiU+JbWrLXvAGInQ6dqmcVExOcUQKVrrVQegGxvIJMz+YBV+ctB3D/iPa4oiEEZyka6rzYYZ6WOnRBJHrcPFTo1rm65zfHY0f9SrtlDg2HG8d5/gBUbDtXnHht0CQTPVGGfHwRIIgqUlD9oWMVAATlww7Rqrt7go3KqSpRsDRpOmQT3WJpwuiNMEH5SbRqUnsDDAc2cpxvEe5UdobRrDm7pd0qTXGBqZB04J7k6PVrSU7I0GRM8ZVtpVezOmmw72NJ6y0SpmlL5I+VxcSVEo05jEEexV7dTvgNy17gdyNWmi6hWIuyMgN+Ac1ruIDmgb8uoDVe6Td1JnSBK5sM+U/bfLHjf0Nss5psptLnO+jaekSbt8lwaJyEEGN5J1SqZBOtVYl3SwIZTbB0u02t0A3blFWdgeo+S3+WVCKnKJoHqO9a7pnLP72o2wLNGyuJaJZ9YD9nEX2ZbzDFpAVWSYH7U2gaVyGh14gY4RJAnxUeyNqOqvqNLQ0MDCCNb4JGmGAHen7QEuZiBBBxOYmcO5R7EpkGqb4dJYMCTEMgzOU5o+BsYccFFaXEMJGYaY64wTnlQ21wuOnKFM9n8M3X2zaeaLp6Qe4RBxEMjzctXTy7FirRZKRohpqGDUmbhxOURPDwW1JzTyEOBVLaxPNmMDIgzGuOKtgqntNw5vGYkZRPDNR8KD6rTFLpYkY9LPpeOaOO1QKrVb9Dg78OWrhn/CNuOamHUzcuxMXRl2JpKtLOC76drJc7QR6h1lc5MEc7UifV1j7w3LvpY9Mu3GXpd08b2DXHqXeTdrD6lQBjGw0YtGJ6QzMqktE0pziowV15ShuXlnNn2mkbWaYow6/UF+8ScA6TBwE+1aAOWTsV8bSPQF3nKnSub2uxvdqeP+yojsHaAe8gUmsgHEEk4EA56e5HJWZ5P1HC0OBbdEPxuROIjGFpA7FI0wcoz2LocmkooAuVFkqPdT5uYAcD0g3URmROqoW3ZtRzKIvAFrLpl8Yh7og64EIjyooX6bReDc8SJ0GWCz9vsxbRodJuHOCYdj9JIiG8U9y9HOu2z2eCKNMEgkNAJGRgRgdclZahuwXzZqeM4ETjo5w1xRBnZ7VJHpJXV1PY027dnNtNBzjBcS6DoQ2WDwZ4rzfaNq5uq5jh0oLXOmJ/FjnOZ4lbLZ+3eZMAFheQAIN19+ABh6rpOHUO3EbTrsdXquJ6ReAAd0RnkuPDVy3HTn1NCLCTmZOp3lNtphp6j4ptC1tYQXSQDiBnE6Tmu7UrMquvUy4NgROB7QumW8tMLJx2z1lumrRz9cEZaGs747FqbuCEts4kdI96Ks2rS5o04dfH2jF0jgZz4Ks8r8QYSfNCtpRfBjIHwaSn7Db9bAj6Uj9IaEw0Gz6x/UFNZXMpuDiZgzEjHgqt66KTsRrNiPjRVbeeg7XBWrftilVummC0Rk6JnXIofWpNcZPmowt92HlJ6gC9vQogMzqD72HTeJWubjKFeh0+HerdjtDKe4iZiQnnluFjJtdLIQza1SKeROIwAnXcETtW3KVUAsaWRgQ4iZ4QckKNCnrHf/ACs8LbO4vKSXoNrVDNn6ByZOB6PSbM7v4R9z8CqHM0uH6v5TxVYwGC0T+Ie9WkaFA3Z4KlVqhuZAU3/yxt00rrIjCoH48QQh9W2U3Zuae0KceV9qy4/AQ296Xfn6OXYyIxaQMJnMhLk+Xse81DgWgCXTjPAom2tSGrD3LnpFLe1a7Zr4d0ZGWaybNtWioG3XM7jeETJnsPejFbbZHRF0sIxPSkHyWMFGMS4g8CcZ09YBTjftV0LW3b9dhANRuMEw1uAIkZjiFUsxvVTVNUNeDevEjPgAIVfm5zeN2OggRrpHxgnus7T/AKwHAfyq21meEnc/pG21CjUL2vN4ziIMycdIV2nbrW4B4FUgjAgTIJ/CFTdZKY/1Gu7B34AKJ7WAYOHVLvehGWcvqD2xtqVTXa2reEh2DgciJkSd7Vpy/wCJ9iwuy3hlVrpnHLE/ZcMJP4lp/ncEAc1BBJL5xcNBdJgRvStQ5tB3OgC64RPlG4qj82E02sIebpcZnE3oz6HBEfnBu4/t/uXfnPCIPez+5HXyN1zZ96mwMDcATmd5ncN6LWYyQOPv1Qr5xbu/cz+5c+dY0/e33qbBLpr27HJEwksVU2vVJkVXgbhVwHiksP48/wD1/Tf+TD6egcodlsNOkCx0tcOkHXQwt+0ZcMejpqV57ZdnCpUquccG3iANc+kT3oq7lI6s0NAeLoN4jpEguHSqTAiYmT9pCaWzBDqkiWuiGngQ0kaSCfgJYjKH0bCOvDcPcpDYm/A/hIZQqm0drtoNAi845NmO0lb6YLXoTfj/AAu+hN4/HYquytsitIi64YxMgjeCiF+MSYCegi9CbxXfQm8UMPKcXjdpktBi9egnqEe1F6VYOAc0yCJCNBCbE2RmmV20mes4Dhr3Lm1LYWMwJk+G8hYt9sc5xkkCdDies5lKQ2vZXokxMdcK42yMIkGRwhYdlrjJxnrRnYm1CHxOcTug4T1p2FtofQmqgLZR53munf3XTumZGERjKLXuKzdfaIpW17nht24BejpQRIjeSejPVuS0Y6bE1R1bO0DOO3XSFWsfKihUcGguaTgLwABO6QTHaiFZs5xgQeojIpWB30Yb3d5XPRRvd3lS3uKQM6phD6KN7u8ppsw495VK2cpqLHXek8jA3QIHaSJ7FZsG1adYdA4jNpwcOMa9iNEbVsojXxWQ25TAcWwQZBB0IWwtDnExjAWa2zZ3XheIJg48LxgdyRgQoroopWi0YkDTVVXPTJb5lcNFVA5WqFVwzBI6kAb2O9rnAFuQnryWjp0B93wWe2ZRuuBnMHylHrBar7bxMOOJbIkRhluyQFplEbguzTBi8wHdInulAuVG1XMApsMFwlxGcZADdMHuWVc0XZhPUD0p1IDRN5sbvJZPk/tp1N7abiTTcQACZuE5FvCdOK1xS0RlwbvJJO7SuIDOVrXdYLhiYJxkY79/8Ig220mMawuIqEkOH2T6gbpjje7kKo2JlQtpx6zm65Y9e4lGbfsCg+o8AuvAiH7gAAAADGUIx8a8s0lWs1jS5xAA1/ws9ygq/SSMYYI7Z9kK3ba8Uy12Ja0Bx4wO3cs+55LSTwHUNAJ61etIE+TVYmsPyu8v8LRbTqRRqH8J8lm+Sg+lcfwHxc1HNtviz1OoDvIHtQGaFpIAF3gMVqOTzyaAmfWd5/5WKe/etlyf/wDrsz+0f3lIG7bqAkCcfeFkm0hE55+ZWi2o/p9vk1Z5uQ6vaUaB5bgrewhNTX7P9Sr1apLQNBkrfJwjnBAjFs8TeOPdCV6OCdk5UPfaBSLWwXubOMwJxz4IXyqM2h/C6P2BR0aL6FfnqjHNaHu0ON4OjHLVM2vbadZ7nBxBcZgtOGAESOrciBRbkvQNm2guo03E4loniRhJ7l58DEa/HFbzZB/8elj9geJKXwBO9xHx2qlti0FtCoQcbsA7pMK2XcR8dqH7fP8A47/+P9QTgYcu4K7smuWVmO/EB2EwR3FUH5nr9isWLGoz87f6gnIl6AexZ/b46Q/L7StA4YnBAdvDpD8vtUqYuv6zusqNS2r13daiQS5Z6YuyM/JMda3b1EyqR3JAIDU7Kx5s7/7UQ2XsIUX3w4nAiCBrG7qQzZBwp/GhC0jOpOhluVx+nH5G+bkHbwPgjfK4xVYfweTigNneDJyTvs0hkGdxB7ivRicV50+rLSt7SfLWmJloPgkSe8UlFPDyXUAB2PVdea5rCRMExhBzUO09vvZXcA0XQ6Jx3D3ozsimG0GDWJ7z/hUq+x2kuz6RJOpxzxOOgWmrPRMtReXVpOOfgCrFupTUcW4gxEdQw9iPfNrRoO5L0MaBHAbDNjVzSLiRMgDxVrau079MsDcyPAg7uCs+ijcm+jhHEbZu0UXHQrTbI2i1tFjTMtbj3k70wWYbkvRUcRtVt9qBdOPSLo/T/CCXst0LRusIOnwc0z5uG7wSuNGwC8jHJqlDi6YAc2TpElSP2e3X3KWmwMBbBAOZGu4YmErjTlaC0VabwWucxzTmCRB8VgLdZ2tqvDfVDyB1SYRi0FsdEkHiPcqbLJn0mmeB9oS0AxwyW82bVu2ellhTbh2SgPMU/gKanSkdEmMtNE+I2NHbX4fH+FR2ztUOoPAbq3X8Q4KkbOd5UdSyy0tnAmcuKehsEqOngrNjrAPbn6zfMK38z8T3pN2XBBBOBB7lOsh01Z2mzEme7+UJ2paG1HC7oCCqlx2M6praZE5Zp5T6ErO2sdNygRa07NLnTwUXzOd6WqNqDCpA9Wvmhy580uRqgX2ZVADCcIhaCltGnHrjvWdY03Yumd+EJtOk4Dj1hPQScr6ocaZaQeifMLP0Rx/hEtoAuLWH1j4D48lHabGWgOgYZ9XHFKwKq3WzrQDRp9Ieo3UbgsoyySJuiD1+9W6bSGgRkiQWtRf4+SSzOO5JPRDtI4JjnneV1JbJPdko3BJJBGJFJJAcCQXEkjdhN1SSQaC2+qhz3GUklF9m4ap3nvTy8wMSuJIgdLzGZTQ8nMkpJIoGAE1wSSVQjF2Ekkw4U0riSA4FwpJIIlyF1JIOwuQkkmDXMG5NuDcEkkg7CQCSSYdSSSSD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8" name="Picture 4" descr="http://t1.gstatic.com/images?q=tbn:ANd9GcTjZMvW7jQ_Vd9nBd9hF3JlMMpCdsuDn-0aBxP_BmTWenK123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000636"/>
            <a:ext cx="1676400" cy="1714488"/>
          </a:xfrm>
          <a:prstGeom prst="rect">
            <a:avLst/>
          </a:prstGeom>
          <a:noFill/>
        </p:spPr>
      </p:pic>
      <p:pic>
        <p:nvPicPr>
          <p:cNvPr id="6" name="Obrázok 5" descr="academia istropolitan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3446"/>
            <a:ext cx="2500298" cy="1347784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0" y="6000768"/>
            <a:ext cx="2808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Budova </a:t>
            </a:r>
            <a:r>
              <a:rPr lang="sk-SK" dirty="0" err="1" smtClean="0"/>
              <a:t>Academie</a:t>
            </a:r>
            <a:endParaRPr lang="sk-SK" dirty="0" smtClean="0"/>
          </a:p>
          <a:p>
            <a:pPr algn="ctr"/>
            <a:r>
              <a:rPr lang="sk-SK" dirty="0" err="1" smtClean="0"/>
              <a:t>Istropolitany</a:t>
            </a:r>
            <a:r>
              <a:rPr lang="sk-SK" dirty="0" smtClean="0"/>
              <a:t> v súčasnosti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286116" y="5500702"/>
            <a:ext cx="376898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b="1" dirty="0" err="1" smtClean="0"/>
              <a:t>Academia</a:t>
            </a:r>
            <a:r>
              <a:rPr lang="sk-SK" b="1" dirty="0" smtClean="0"/>
              <a:t> </a:t>
            </a:r>
            <a:r>
              <a:rPr lang="sk-SK" b="1" dirty="0" err="1" smtClean="0"/>
              <a:t>Istropolitana</a:t>
            </a:r>
            <a:r>
              <a:rPr lang="sk-SK" b="1" dirty="0" smtClean="0"/>
              <a:t> </a:t>
            </a:r>
            <a:r>
              <a:rPr lang="sk-SK" dirty="0" smtClean="0"/>
              <a:t>začala</a:t>
            </a:r>
          </a:p>
          <a:p>
            <a:pPr algn="ctr"/>
            <a:r>
              <a:rPr lang="sk-SK" dirty="0" smtClean="0"/>
              <a:t> </a:t>
            </a:r>
            <a:r>
              <a:rPr lang="sk-SK" b="1" dirty="0" smtClean="0"/>
              <a:t>fungovať</a:t>
            </a:r>
            <a:r>
              <a:rPr lang="sk-SK" dirty="0" smtClean="0"/>
              <a:t> až </a:t>
            </a:r>
            <a:r>
              <a:rPr lang="sk-SK" b="1" dirty="0" smtClean="0"/>
              <a:t>v roku 1467, </a:t>
            </a:r>
            <a:r>
              <a:rPr lang="sk-SK" dirty="0" smtClean="0"/>
              <a:t>keď dal</a:t>
            </a:r>
          </a:p>
          <a:p>
            <a:pPr algn="ctr"/>
            <a:r>
              <a:rPr lang="sk-SK" dirty="0" smtClean="0"/>
              <a:t> </a:t>
            </a:r>
            <a:r>
              <a:rPr lang="sk-SK" b="1" dirty="0" smtClean="0"/>
              <a:t>pápež povolenie </a:t>
            </a:r>
            <a:r>
              <a:rPr lang="sk-SK" dirty="0" smtClean="0"/>
              <a:t>na jej otvorenie.</a:t>
            </a:r>
          </a:p>
        </p:txBody>
      </p:sp>
      <p:sp>
        <p:nvSpPr>
          <p:cNvPr id="1030" name="AutoShape 6" descr="data:image/jpeg;base64,/9j/4AAQSkZJRgABAQAAAQABAAD/2wCEAAkGBhQSERQUEhQWFRQUGRgWFhQYFhwbHBgaGhgXFx0cHhgXHSYeGB8jGxgcHy8gIycpLCwsIB8xNzAqNSYrLCkBCQoKDgwOGg8PGi0cHyQqKSopLCkpKSwpKSopLCwsLCktKSkpLCksLCwpLCksKSksKSwpLCkpLCwpKSwpKSwpLP/AABEIAMkAqAMBIgACEQEDEQH/xAAcAAABBQEBAQAAAAAAAAAAAAAAAwQFBgcCAQj/xABDEAABAwIEAwUFBgQFAgcBAAABAgMRACEEEjFBBQZREyJhcYEHMpGhsRQjQnKywTNS4fBiY4LR8UOiFiQ0U5KzwhX/xAAaAQADAQEBAQAAAAAAAAAAAAAAAQIEAwUG/8QAJhEAAgICAgIBAwUAAAAAAAAAAAECEQMhEjEEQVEiQoEyYXGRwf/aAAwDAQACEQMRAD8A2+vEivaKZQUUUUAFFFFABRRNFACSsMkqSspBUmQlRAkTrB2mlaKJoAKKKJoAKKKKACiiigANcZt66VSZ3negDoiu6TaXM2iCR/WlKACiiigAooooAKKKKACg0VDc1cfGEw5Xq4ruNI/mWdPQak7AGgaTk6RJ4jFoQJWpKR1UoJHxNVvHe0bDJB7HNiVDZqMv/wA1EJ+BNZW5iFOPBx89opRMqXJj3jIBsmABYCL+FOsPzFiHAezIabmElKQSYF8oA+dXwPRXg1uTL6/7Rlp1wa/LtBM9ICaRR7UFEgDBuSbBPaJJnySCaY8A5aKoU/2q9T944QkzH/THh/NU8niLSO43cj8LYsLE3i21PihSxYk6Sv8AI7w3Mb7ibYUtH/NcSB8EZlfIVziuLvtIzOLak6BLauk6qcv8BQw6tUSnKnck3I2ttTXmDl9OKbAKilQMpImx0uN6VHKOOClvSEOE+01lXdxENkfjE5DJgWPeT6yPGrk06FAFJBBuCNx51hfF+XMSwo5k5kj8aDrp+HUHaZPSpX2d+0AYdX2Z8/dKPcWdW1HZU6IPXab60mjtm8SPHni2bFRXiTXtSeYFcGu68NAzlHjXdJNjeZpWgAooooA8Sqa9rhpUgHqBXdABRRRQAGsq9rPFZfbaBGVpBWRP412HwSJ/1VqprL+bOXO34vBP3a2m1uwb90qSE+oSNdpprs0+K0slv0ij8E4I7i5yjuSCTJSNCJUR7o8NTergltGH+7wqO1di7sGARFkgCw8qs3DsAlRMkZEnutoACE/D3lRqTUgtaG4ASJ2SlMn5fvXSzdPO2ytNcMeyFzEPqaEXymSQZEEGYN4tfSjH44MtpGFAAdEoyoUpazfxqR4nhVPkIVoIPZA2AG7quh/kFzpURxjjzWEzJalb6oSXdTfYagRskQALUBFub+SvqTxSSteRpO3arCTAvGUFR8aaNc74hs95JVlJAKFEjrvE6fCo/Ht4h0l11fZo6zmXfwmKSaaVIDZeV4EBc+kQNtDvQalBfcWVv2ogpIWCDGik6eR3sKrvGHcPiTmAyriyk6G+89R/e1LOcGxWWVNdoDNgCCJNzGhOmvSq7xLDlCiQFNndJED59aTY4xiv0micje0BWER2OJzOtAyhxJlTYP4VAm6RrYyPprHD+ItvtpcaWFoVooV8pPvnPKVE1onsg5sUzivsyyS0/wC6P5XIkEdAoCD4xUGHyfGi05x7NvfeSlJUowBqf+K8EEAj09aUivJpHlnMwPKu0muHUAgg6RXrTgIBGhoA7ooooAb4E/do/Kn9IpxTbhqpZbPVCP0g05oAKKKKAPFqgEmshxvHIS/iLBzEqOUq2QYSkWOzafia07mPN9kxGT3uydyx1yKj518/8OWrFYpLQmJSkbwAJgD1m1Ujd4cU7bNW5MQvsc65CVDfcdZOgi9OOIcZCSkX75hIT76ptv7o+Z8KSx+KCEhhlKVFABcUokIbAgysj3j/AIBc1CYRX3mdqXHV64heoG+VAADcCro7Rjybkx7zXx4YZkssEB5ZAnzgElR38TVNZwBRIWpCXDBU46T4XCADA89auuF4S4bti67l1RsNQYESSNtqXwfJjDZzOkuquczhED00+NB0hkhjVFUb4bhye+87iJIy5YQgW1EAk/GpEcmIWJaXiG5tGYLG/wCFQB+dW4YhlI0SemVIP0pVDgURDagOp7sfO9FnJ5n2rKV/4bxTJGTFWmO80oG/lNQ/FOJYtkw6GlibykX30Un960bi/Fw0ixBUQYHT4Vk3MGOU66rPJB2Ph6fWg0YJOb+oqOMWFFSgAJJJgRE30FopXhWNU0604mMza0KjplUD8LV3j0AyRr4GopDkDTQfKubO8vg+um3JAPUA/vXjiyCIEgm56eNNeCA/Zmcxk9miT17ovTtUyOm9B881ToTediLEk2tr/QV4l0BAISQAJiL/AArtU5ptEXtf40oKBAlU0V1RSAa8M/gtfkR+kU6ptw7+C3+RH6RTmgPYUUUUAcPNhSSk6EEH1EVgvK/DVs499pS+zLanA66LlKEiJTOiiN9Rr0rfTWGc1Epx+MAtmdJVtfIgJE+MzTibfDdtx/Ys7KEvqDLEJbb/AOmTb8y91K3vXfGeb8HgBkntHRqlN7632FURnjTjTawwk5nO6XAkwnqSdtdJpjjUHCoXnA7ZRSc2aSSZ2FspHSuhvWG3t6JTGe1PFYhxLbMNBSgAqO987VaGeQ1uALdxz6j6EddDYX2qj8qcLU6+HnRDbcnYZjoB6k1e8YjGOiUOobbSLIFjpvE6edCQ5QrUdDrDcoOJjJjV50kG7LR66ixpZ/lrELMuY50p3CGkAfNR+lZjxdOLS6FKdRM92FkfIXqf5d9oj6VJZxErJ7uaL2m4Op9RSFLDPtOy1jkVhQlS8Qs31dKZM6dwACoLmHkTDj3VLEfzOKUdJjvGrDzTx77Jhws7qTPr3iBWY8R5hxGLXIISnbMbDx/5phhhOT5WR2N4aBOVR3IJgj6VAlqJB26dDvVidbcCLgTAEgzPxMCnHs/4J9s4iylYGRJK1g6Kyd4p8z9BXOS+DvlaStn0XwtIDLYTMBKUidbADfypyqgCuSgTNI+c9niknY1ygHNfoPLx8aUKPGvRTGdRXle0UhDbh/8ABb/Ij9IpzTbhp+5b/Ij9IpzQAUUUUABrHfbDgiy+HkiEvJAmLdok5ST0OQg+hrYjVG9rWKZ+xFlxGda7tiYKSm+afiPHShHfx5OORUU7GIxbWGw7rDjlwT2duzyJICZTH4hcybyar/DcGjH4o9wpbgOqbT+EiUlIMwAVzHhVy5v5ida4YwrCg/eJbSpYE5UZJnpciJ2vTTlLDNYfBMOJOZT6pcVMd4JUCk7gAnT/AHroj1YyddEzi8EUtQhN0aC3dEQNLW61V0PPurKMhcKfdbuEmAe8vLdQtZEieu1aThAhbUCDJiAfXWmz/C0IIWkBJTYmcuYHWTTs5QzJWmjDsep91YTlQUycuVoJ/DNoGYQNZ0q0ckctqd+9UTDXeggzta/gZncEVecRw1K1BLbSUKVOZYg2OpJFyJ+NSfD+GJw7RQkyYuY129KKOss9R12Q3P3CPtGAJTZTY7RPjaIrKMEwstl3LmDYBOZBUlKc2WYHvGTvW4tw42psjUEEToDY1mHBWvsuJewqzlMkSUkpUnaR+9FD8ef0tFJfxi13WgJjonLroSNK2P2JcBSMOcSq6lKWhHgLSfWAPKqzxTAB2Wk5cliSlJSCB1J+ECrv7Hz/AOXxCR7qX1BI6d1M1LVEeY2sWmX4ig16a5qDxQpNlrLNyZJN/Gkvt6coOxm5HSdaMPiwtRyiUj8XjOlMdMd0UUUhDThKpYZI3bR+gU7pjwM/+WYj/wBpv9CafUAwooooA8NYx7SXnHsUvMIbbBbRBBzQSd951ibAVsHEHihpxSQSUpUQAJJIBItvWLMPKcZUpzLkJlKim5mSTPvC83vVRRu8OO3I45H4+VThFBKgAVN5pIuZW3EXTeeoinnOmXCoYZRaQ4SkGwJUHAdb94Wqlv4NSFZ2ysZDmSoG6Tr6HS+hmm2Px2Ide7R5ZcgQTIiD0G1VZ6ShUkzVeA8YKSUklWneI2IHQf3era0+FCQfCs75YQFNAg97cdLxF/I/DxqxoxGRIKbCOmn96VT2Z82NN6LDZIKjA0JOlh1qvI5jAxTqHzkQW0KQFWASUkknx28Ip8yvudq+YSLwdInU9drUji3MI6e0e7IiLFcR0sTakc4xp7VkXgOfcH2xQlz3rzlI+uoqqc+cUQniDTrKwpWUBUG1zF/Sp7mXl3DYshba0IQhKiXEEG40Bvas6xPCktLBKwqdFag+M0ma8cI/qRZOLczZWu77x0E3nw6f8VrvIvBFYXBNNrjtCCtyP5l3j0ED0rF+S+G/asewj8ObtFGx7rfePxgD1r6ImpkzD50+oL+QmvDQQa5cEikeccqamQYI6RXSWADIETrG9eNE3n08aVpBYUUUUANuHx2TcCBkTA6d0WpzTXhp+5b/ACI/SKdUAFFeE1VuYOYyqWsOraFvAiB/hSrdRnUaeejSsqMXJ0h9x/mpjDyhRKnCLNoEqvaTsgeKiKzPl91aj2a4AUkpAUAoKIOhWOkk2trrAqbTwgqEBJNhKyCLnrMqWTN1HxqPw7WV0MKGVbWYg6S2RmCp6zI8pFdEqPUwQjCLS2xoeWwULcRmBk2mSFJHjokibf0qmYlsB3qD7wjQfuCRPyrYMLhCps6amVDWYA10tv1qE5h5KlBcSElYJJyiLbwDYddqDtHKr2QPKOKDTnZrOgkR+IEQT8Iq0cReAAUn3CRmmJ1m2tUMJUk5JhSbtqO4J0trpNP8PzTlGR1JkWuCLf3+9M7ShyfI0nGYFvEN5FpzIMEiSNLgW2qu8b5Lw4haGUwmZRKoVHhOvnSnKvMaVoCSq6T/ANtWcug6QaTMb5YpUZHxhzCjMBgnk20DpCJ6kET86rDWHmSREXSJ0+fSt34m4ns1ZgMsGQQD9axnmfHIDig0AOmWInwFD6NmKfJMtPsa4gwjFOBZh5YyIJiI1gdCT9K22fnXyfwnHFh1DomUKCp8r19Pcv8AHmsXh0PNEFKvkrcHxrmeZ5uPamSC2+hi4P8ASuya4DgzRN4mK4RiMxUIIy7kWNBgoUbcBuDO1KU3wmFyCB/xTikDCiiigBnwlOVhodG0D4ITURx/mktktsgKcHvKUe4jwMGVKj8I9SKjuM8RccZUhlzsGmQEu4j8oSClB+U7nSKjeUsewUtJcTlW5nWySCEOBJjMkHQmxgkneatI0ww65P8AodK4RiMTBfccUkXAKuzB8227R5knxqUwfAm2xYTEQIsLEWToBUlJv4V5NKyub9aOdhUFzLwgrBeaEvoQUgfzJmSn5qjzqdN65cVAkz8OtqaY4yadoqHBuNDN3rIdABBGhAAgjacwqytNZZAMpNwOgOo8b1Uub+GhhfboByOAocA0Sq2RRjQZhrU5wXEhbeQE2GZKuoMHboTFUaciTXKJUOb+VD22doG4UQNiQZjw61XGMal4ZXEgnS+oOlz++grV32+17qtUkHpBG/kazDnfgycO/mSkpDhmRe5F56x4UGjDO/pYyxfClNd5takRtqNtjeNKfYLnnEMpynKobEa6E7ioL7W5PZwZsExoQdNvrTbHYNaHOyIBXIsCIuOtKzvVrex9xrnp7EQDAGkTr8KhUsZgSdTAubjx8rUjicIUOZFRIEiDbrrUyjhZS0Co95dg3NyCJnwjxqdthH4GWL4QUpKrwLT/AH4Xrvljmt7AuBxhyJ99s3QvwKf3F6m1YUuYfMbjKElekgJtI+U62qqDCSspgSNY/b40SVdCyRTR9Gcp8/M41oLACXRZxokSm0yP5kk2BqzsugidJAMb3r5V4VxNzCPIdZJStBtO9/dIGoiRX0PyPzozxBsrSMjyQkPNHVJ2I6p6GkeP5GBQ3HotFFE0UjIFFFFAFa4Vw1r7G03lBbKEHKQCDISrT4VUub+EKecW4O62whLaALTvKI9Ku+ARlZaTsG0D/sSKRxuDCkJQB3QpMpO6RtVpm3Fk4yshuSuMF5jK8SHGlBBKvxAgFJ8yLeYNTmLZCkxOhBB6FJkVWuMtfZsT2tuwfQGlf5biZ7NXSNp61P8ADHs7LajJlO/70MucVfJdC2HczJE6iM0HeL/WuX3ACkTEn5U1wzmV11J3VIPUxoPIAfOlXVDOg+f0GnnQTVM7xuGS6hSVjMhQyqB0iqTy9izhMWvCP+6RLTh6XsdNj8qvKjH1mqj7QOGds22tJCVtuBJci4SoRF9sxSPU1SOuJ/a+mWFYClFQF0mMw1MAKj5xUDzRwY4pCpMZLxF5FxAHwN6r3LXOCmX1YfEJyqUoKM6TlAURveBV7bQCMyFEZoPUXgz4GgtxeNmfct8ROCxIbeSMrg98fi3HkpOkbikXcGE8TeICSQVqBgWsSLRUxzvwh1xIcRq2RECRr02FV/lziJefKjGaAhWwsCNBqCD8qDSt/UiJ56wPZ4lK0i6oOhH9609W2ptoKylSlgJBmSCY66TNc8fdLuKw6CZ90kRaAL+elW/imGbLLQPvLcEm9jGb6ChLbOidFcJKeFKknvKECIsSofQCqvwfDEqWo6aX33Eel/7teOZ8EGcCgKNvfynTMpNx1gCwqpcIaAa973vCDAEAX8v7vSkDdo7xOCmIAEamLbdfE034Jx9eAxKH29UEhSdM6Juk7XF/MCpNaZkjQbT0n12/u4qDxrUE6So+XkJOsxM6VLIkk40fTfCOMNYlpLrKwpCwCCDpOx6EaEGn1fMHLfHXmCgtrU0uLLTYKE2zJ0Xv3Yjfy3jkTnRPEGSSMjzRyPN9FdRN8pgxN9RUnj5vHePa6LPRRRQZyFwRltv8iP0ilVeVNeGK+5a8W2/0JpZDh8oMEHaqNNEXjGhiA8w4BlVbSY0+cgn4VDciYwpS7hnDK2FqCfyT3flHzpHhfFz/AP0HmlKiFSAbCSDBHUzbyFRnG8UcFxZLkSnEC8HYC3hc5vlVM2KGnD8lwx5AebVFwCSdkibkxqSBHxpziHsoSq0SOl586jeMuBSErgZVIOpgCYmb9CaRxWOHYMOTb0uQD/Npp506IUbSJ0q8KiXnELW4ysSly0T0H+/0pzhnu0akTJGxGseFVviCVJKVbgER5BRtuYjXxppFY4doqntK4MUONLSJVAGfckWA8wBepzlrmrtUNIE5hCFWvIgSdtAakuaiF4dp+M3YqSpQ2IMJUD0kE1Rn0HB4tQR7rkZFCwunu+HhSXZqhUlTNOxTIWnNByyQoA3vNwN/Ks3xGGRh8aFNmQ4DpqFi8CDF7mtJwWLSpDZCrwBAOspmCOpiqdz1wpRWh9DZTkILhAsROv1vT9EYu2mRfLuELmMeWUiG0i86A38rztVtUgKfQiIhCjbYkR9PrVV5NUVYl0JMyUxGkEC52MCrrgGcry1XIPdFtNTNJHSTorHtSehgNDWJ8xofkKrHB2x2I8Tb/FY6Aayq1+npUp7TcbmUhJFwYBG4MET8D86iuEvQ1MA6gEgRAuPzCdZtOytk+xLSQ7cAEkgRrB0iZBPhE+GovdJh+OPWvrfa5O2vX/mZkyLj5KVTcCST/U9ZIk/OARDuYgFtMyAVJg62KwYJ9PlUthej3hLZU2AR3m179InfSp3kPmkYTiaVizLpSy7sO8RlVpHdV8pqDbVkbVH41QBrI0m3hTJbE5vGwHXyHhHpSInHlHifWk15VO9lnNf23BDOqXmD2TnUge4r/UmL9Qa8pHiuLi6ZJcK/gMn/AC27f6E1E47GFjFZlE9m9AI6EDLPxqWwYAabH+Wj9AqA58wHa4fMPeT7vWSLXIterXZtx05U/ZTuZnux4pIzd9Igi+huATYGPgK69oOPS/h0LSe8zlUD4yCfTQD1qr8e4iX0tKN1IV2SnJ96wAMeIApzxl0qwikjYXjTY/tRZuUa/Ba+I8UCsAyoEH8OlzMKMJGnr5UDiWbAoj3u0gWMmbkkAEiB00tVMwWLLmEQifcuBrvmJM6GPpUg5ivuLrypBgEAlUiTY7CRf6U7Goqi68t8wBSwJOVUoB6rBA3EwBf1qV4wyAtKrEmZHXa/QRWYYDiJS4i+/dAsEpUZsdidPKa0HiPEUuYXtQbAwQNVa2EdYpkShUk0ecJKXm3WFaFKRH+mP9jVI4w0XMGJ7rmHlB1uQRlPhGvrT3gnHVJxKgRCSsjSxnS+gSBSHOCw1inEi6Hwly0bXJt/hMfCg6JU6JzkLHds1K4lZJPUKRAPl1+NWLimHC+4oxmBynorx8CKy7lri6sNiglZ+7Wc5HoUkfX4VpeHxoUgXzR9IBBPprQnZE1u0Zzyk6cLxEtQIWokqiRlAuUnaQK0hKlIyuOG6swPhmJKflWX8y4goxCHUQD30m2ngT5Gr1h+YEnCpK5Uoggza9xb4RQi5RM85xxKl4hH4hExMX/pMz0JpTBApQJvOVQkmLEi51M/HpULi8aXH1q1Cf2t9RT8Y5SUgkkqEDcaGSZ/7fH5VzvZMu3QrisSUnKJnKSYi+UKAga9fSwsYpnxAH7IDvCCJPn0pBp8qevqUrtfUpIi9c8SXlw7KDqoyBuADa1ITehRsrUf5rAW0BjaN6dnCZW9JVYRqZJtHqBprejBryo8RAJ6SAb+d/huNFsxEnTa/nF+p0PW+0yqkVY/9nvMJwHEG1KkNOhLDs6Qo91foq89CaKgccyVbECJudTE67eXlYbFSY8uDlKz6Pwh+7R+VP6RTbijJcbWlNiRY7SNKXw38Jv8iP0iuv61RyXZg3N3CFNOK0HeuOhF/wBp9aaHEEsuGwGU+sDy61a/aJ/Ed/Or/wCtNU1H/plfkV9aD0ovRxwjF5W8sSbiCddzFtOtdt4mUjWZkX8T11uNPGozC+8n++lOnv4aPJX1NJdFLolGzqDcz3oO8aJi0aAdJNTeF4+tLeRMD+YzYRZKQnwmY8arWD1Hmf2pzh9WvzK/aqQx4cSpSkrj8MKie6JkGNCqTMf7UtzFiQ8y0s3cZ7qtiUag+ESJFdO/+iH5j+9I4f3V/wCr6pqmURJMhLmq2zmv0m/+/oOtXFPF1NkK1GXvW0hMZh1EX8p6VTFaK/L+5qyL91Hl/wDo0oiRDc1LS4orzTYabkDW2ljBpqjjLpbCQQMs9f8AjYH1rjG/t/tTJWi/y/umpl2OX+CTCDE7G56/1PhTkri14mDppBIBHjqR8qEe56H6GlH/AHR/e9ScK0IsOFLyF7hV/ImK9428FvpyjKBIExNvKwk71wn30/mrh/8Aij++lHoTVoe8OHeEWiFA6X/bpNvQxUiWQLa7D6T8I29LkVHYf8H5z9EVLsaj8x/XTKqhriMPmBIEnUAemnTXXw31op2fePkP0or2mUo2f//Z"/>
          <p:cNvSpPr>
            <a:spLocks noChangeAspect="1" noChangeArrowheads="1"/>
          </p:cNvSpPr>
          <p:nvPr/>
        </p:nvSpPr>
        <p:spPr bwMode="auto">
          <a:xfrm>
            <a:off x="155575" y="-914400"/>
            <a:ext cx="160020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1" name="Obrázok 10" descr="regiomontanu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4143380"/>
            <a:ext cx="1600200" cy="1200145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4214810" y="4214818"/>
            <a:ext cx="45640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Ján </a:t>
            </a:r>
            <a:r>
              <a:rPr lang="sk-SK" dirty="0" err="1" smtClean="0"/>
              <a:t>Muller</a:t>
            </a:r>
            <a:r>
              <a:rPr lang="sk-SK" dirty="0" smtClean="0"/>
              <a:t> – </a:t>
            </a:r>
            <a:r>
              <a:rPr lang="sk-SK" dirty="0" err="1" smtClean="0"/>
              <a:t>Regiomontanus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 vynikajúci</a:t>
            </a:r>
          </a:p>
          <a:p>
            <a:pPr algn="ctr"/>
            <a:r>
              <a:rPr lang="sk-SK" dirty="0" smtClean="0">
                <a:sym typeface="Wingdings" pitchFamily="2" charset="2"/>
              </a:rPr>
              <a:t>matematik pôsobiaci na </a:t>
            </a:r>
            <a:r>
              <a:rPr lang="sk-SK" dirty="0" err="1" smtClean="0">
                <a:sym typeface="Wingdings" pitchFamily="2" charset="2"/>
              </a:rPr>
              <a:t>Istropolitane</a:t>
            </a:r>
            <a:r>
              <a:rPr lang="sk-SK" dirty="0" smtClean="0">
                <a:sym typeface="Wingdings" pitchFamily="2" charset="2"/>
              </a:rPr>
              <a:t>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Matej Korvín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zomiera v roku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1490 vo Viedni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mozgovú mŕtvicu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nezanechal mužského potomka 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a tak si uhorská šľachta zvolila nového panovníka </a:t>
            </a:r>
            <a:r>
              <a:rPr lang="sk-SK" sz="2600" b="1" dirty="0" smtClean="0">
                <a:latin typeface="Times New Roman" pitchFamily="18" charset="0"/>
                <a:cs typeface="Times New Roman" pitchFamily="18" charset="0"/>
              </a:rPr>
              <a:t>Vladislava II. </a:t>
            </a:r>
            <a:r>
              <a:rPr lang="sk-SK" sz="2600" b="1" dirty="0" err="1" smtClean="0">
                <a:latin typeface="Times New Roman" pitchFamily="18" charset="0"/>
                <a:cs typeface="Times New Roman" pitchFamily="18" charset="0"/>
              </a:rPr>
              <a:t>Jagelovského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endParaRPr lang="sk-SK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Smrť  Mateja Korvína</a:t>
            </a:r>
            <a:endParaRPr lang="sk-SK" dirty="0"/>
          </a:p>
        </p:txBody>
      </p:sp>
      <p:pic>
        <p:nvPicPr>
          <p:cNvPr id="4100" name="Picture 4" descr="https://i2.wp.com/vydavatelstvorak.sk/wp-content/uploads/2020/10/Unknown-1.jpeg?resize=299%2C168&amp;ssl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00504"/>
            <a:ext cx="4643470" cy="260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Klasické Grécko</Template>
  <TotalTime>1256</TotalTime>
  <Words>327</Words>
  <Application>Microsoft Office PowerPoint</Application>
  <PresentationFormat>Prezentácia na obrazovke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Tvrdý obal</vt:lpstr>
      <vt:lpstr>Matej Korvín - kráľ    s havranom  v erbe</vt:lpstr>
      <vt:lpstr>Matej Huňady (Korvín)</vt:lpstr>
      <vt:lpstr>Vláda Mateja Korvína</vt:lpstr>
      <vt:lpstr>Boje proti jiskrovcom a bratríkom</vt:lpstr>
      <vt:lpstr>Boje o moc v zahraničí...</vt:lpstr>
      <vt:lpstr>Reformy Mateja Korvína</vt:lpstr>
      <vt:lpstr>Umenie a vzdelanosť</vt:lpstr>
      <vt:lpstr>Academia Istropolitana</vt:lpstr>
      <vt:lpstr>Smrť  Mateja Korvína</vt:lpstr>
      <vt:lpstr>Kráľ ,,Dobre´´</vt:lpstr>
      <vt:lpstr>Vláda Vladislava II. </vt:lpstr>
      <vt:lpstr>Prajem vám pekný deň                                  Mgr. Miroslav Ferko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Kráľ s havranom v erbe</dc:title>
  <dc:creator>Valued Acer Customer</dc:creator>
  <cp:lastModifiedBy>Miroslav Ferko</cp:lastModifiedBy>
  <cp:revision>115</cp:revision>
  <dcterms:created xsi:type="dcterms:W3CDTF">2012-12-25T17:15:47Z</dcterms:created>
  <dcterms:modified xsi:type="dcterms:W3CDTF">2021-12-21T08:02:02Z</dcterms:modified>
</cp:coreProperties>
</file>