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79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030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74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002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60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23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3810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6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595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33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198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033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868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94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81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5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86EF-3586-44FB-9157-0A6E4C660680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F9497C-8218-431C-8CF7-F759F5D8A6F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889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Podstatné mená </a:t>
            </a:r>
            <a:br>
              <a:rPr lang="sk-SK" b="1" dirty="0" smtClean="0"/>
            </a:br>
            <a:r>
              <a:rPr lang="sk-SK" b="1" dirty="0" smtClean="0"/>
              <a:t> 5. ročník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PaedDr. Jana Kroková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6297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Všeobecné a vlastné podstatné mená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Vlastné podstatné mená označujú vlastným menom niekoho alebo niečo zo skupiny osôb, zvierat alebo vecí.</a:t>
            </a:r>
          </a:p>
          <a:p>
            <a:r>
              <a:rPr lang="sk-SK" b="1" dirty="0" smtClean="0"/>
              <a:t>Napríklad: </a:t>
            </a:r>
          </a:p>
          <a:p>
            <a:r>
              <a:rPr lang="sk-SK" b="1" dirty="0" smtClean="0"/>
              <a:t>Peter </a:t>
            </a:r>
            <a:r>
              <a:rPr lang="sk-SK" b="1" dirty="0" err="1" smtClean="0"/>
              <a:t>Sagan</a:t>
            </a:r>
            <a:r>
              <a:rPr lang="sk-SK" b="1" dirty="0" smtClean="0"/>
              <a:t> – </a:t>
            </a:r>
            <a:r>
              <a:rPr lang="sk-SK" dirty="0" smtClean="0"/>
              <a:t>športovec</a:t>
            </a:r>
          </a:p>
          <a:p>
            <a:r>
              <a:rPr lang="sk-SK" b="1" dirty="0" smtClean="0"/>
              <a:t>Dunčo – </a:t>
            </a:r>
            <a:r>
              <a:rPr lang="sk-SK" dirty="0" smtClean="0"/>
              <a:t>pes</a:t>
            </a:r>
          </a:p>
          <a:p>
            <a:r>
              <a:rPr lang="sk-SK" b="1" dirty="0" smtClean="0"/>
              <a:t>Košice – </a:t>
            </a:r>
            <a:r>
              <a:rPr lang="sk-SK" dirty="0" smtClean="0"/>
              <a:t>mesto</a:t>
            </a:r>
          </a:p>
          <a:p>
            <a:r>
              <a:rPr lang="sk-SK" b="1" dirty="0" smtClean="0"/>
              <a:t>Hornád - </a:t>
            </a:r>
            <a:r>
              <a:rPr lang="sk-SK" dirty="0" smtClean="0"/>
              <a:t>rieka</a:t>
            </a:r>
          </a:p>
          <a:p>
            <a:pPr marL="0" indent="0">
              <a:buNone/>
            </a:pPr>
            <a:r>
              <a:rPr lang="sk-SK" b="1" dirty="0" smtClean="0"/>
              <a:t>          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250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Všeobecné a vlastné podstatné mená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Úloha:</a:t>
            </a:r>
          </a:p>
          <a:p>
            <a:r>
              <a:rPr lang="sk-SK" b="1" dirty="0" smtClean="0"/>
              <a:t>Skupinu vlastných podstatných mien pomenuj všeobecným podstatným menom:</a:t>
            </a:r>
          </a:p>
          <a:p>
            <a:r>
              <a:rPr lang="sk-SK" b="1" dirty="0" smtClean="0"/>
              <a:t>Katarína, Jana, </a:t>
            </a:r>
            <a:r>
              <a:rPr lang="sk-SK" b="1" dirty="0"/>
              <a:t>D</a:t>
            </a:r>
            <a:r>
              <a:rPr lang="sk-SK" b="1" dirty="0" smtClean="0"/>
              <a:t>ominika</a:t>
            </a:r>
          </a:p>
          <a:p>
            <a:r>
              <a:rPr lang="sk-SK" b="1" dirty="0" smtClean="0"/>
              <a:t>Košice, Prešov, Michalovce</a:t>
            </a:r>
          </a:p>
          <a:p>
            <a:r>
              <a:rPr lang="sk-SK" b="1" dirty="0" smtClean="0"/>
              <a:t>Dunaj, Váh, Hornád</a:t>
            </a:r>
          </a:p>
          <a:p>
            <a:r>
              <a:rPr lang="sk-SK" b="1" dirty="0" smtClean="0"/>
              <a:t>Slovensko, Česko, Poľsko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8777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Všeobecné a vlastné podstatné mená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Úloha:</a:t>
            </a:r>
          </a:p>
          <a:p>
            <a:r>
              <a:rPr lang="sk-SK" b="1" dirty="0" smtClean="0"/>
              <a:t>K vlastnému podstatnému menu pridaj vhodné všeobecné podstatné meno:</a:t>
            </a:r>
          </a:p>
          <a:p>
            <a:r>
              <a:rPr lang="sk-SK" b="1" dirty="0" smtClean="0"/>
              <a:t>Pavol </a:t>
            </a:r>
            <a:r>
              <a:rPr lang="sk-SK" b="1" dirty="0" err="1" smtClean="0"/>
              <a:t>Habera</a:t>
            </a:r>
            <a:endParaRPr lang="sk-SK" b="1" dirty="0" smtClean="0"/>
          </a:p>
          <a:p>
            <a:r>
              <a:rPr lang="sk-SK" b="1" dirty="0" smtClean="0"/>
              <a:t>Prešov</a:t>
            </a:r>
          </a:p>
          <a:p>
            <a:r>
              <a:rPr lang="sk-SK" b="1" dirty="0" smtClean="0"/>
              <a:t>Slovensko</a:t>
            </a:r>
          </a:p>
          <a:p>
            <a:r>
              <a:rPr lang="sk-SK" b="1" dirty="0" smtClean="0"/>
              <a:t>Topľa</a:t>
            </a:r>
          </a:p>
          <a:p>
            <a:r>
              <a:rPr lang="sk-SK" b="1" dirty="0" err="1" smtClean="0"/>
              <a:t>Rex</a:t>
            </a:r>
            <a:endParaRPr lang="sk-SK" b="1" dirty="0" smtClean="0"/>
          </a:p>
          <a:p>
            <a:r>
              <a:rPr lang="sk-SK" b="1" dirty="0" smtClean="0"/>
              <a:t>Venuša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5321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Ďakujem </a:t>
            </a:r>
            <a:r>
              <a:rPr lang="sk-SK" b="1" smtClean="0">
                <a:solidFill>
                  <a:srgbClr val="FF0000"/>
                </a:solidFill>
              </a:rPr>
              <a:t>za </a:t>
            </a:r>
            <a:r>
              <a:rPr lang="sk-SK" b="1" smtClean="0">
                <a:solidFill>
                  <a:srgbClr val="FF0000"/>
                </a:solidFill>
              </a:rPr>
              <a:t>pozornosť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Podstatné mená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slová , ktoré pomenúvajú osoby, zvieratá, veci, vlastnosti a deje.</a:t>
            </a:r>
          </a:p>
          <a:p>
            <a:r>
              <a:rPr lang="sk-SK" dirty="0" smtClean="0"/>
              <a:t>Na podstatné mená sa pýtame otázkou </a:t>
            </a:r>
            <a:r>
              <a:rPr lang="sk-SK" b="1" dirty="0" smtClean="0"/>
              <a:t>KTO? ČO?</a:t>
            </a:r>
          </a:p>
          <a:p>
            <a:r>
              <a:rPr lang="sk-SK" dirty="0" smtClean="0"/>
              <a:t>Otázkou </a:t>
            </a:r>
            <a:r>
              <a:rPr lang="sk-SK" b="1" dirty="0" smtClean="0"/>
              <a:t>KTO?</a:t>
            </a:r>
            <a:r>
              <a:rPr lang="sk-SK" dirty="0" smtClean="0"/>
              <a:t> sa pýtame na mená osôb.</a:t>
            </a:r>
          </a:p>
          <a:p>
            <a:r>
              <a:rPr lang="sk-SK" dirty="0" smtClean="0"/>
              <a:t>Otázkou </a:t>
            </a:r>
            <a:r>
              <a:rPr lang="sk-SK" b="1" dirty="0" smtClean="0"/>
              <a:t>ČO?</a:t>
            </a:r>
            <a:r>
              <a:rPr lang="sk-SK" dirty="0" smtClean="0"/>
              <a:t> </a:t>
            </a:r>
            <a:r>
              <a:rPr lang="sk-SK" dirty="0"/>
              <a:t>s</a:t>
            </a:r>
            <a:r>
              <a:rPr lang="sk-SK" dirty="0" smtClean="0"/>
              <a:t>a pýtame na mená zvierat, vecí, vlastností a dejov.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8226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KTO?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Mama varí obed. </a:t>
            </a:r>
            <a:r>
              <a:rPr lang="sk-SK" b="1" dirty="0" smtClean="0"/>
              <a:t>Kto</a:t>
            </a:r>
            <a:r>
              <a:rPr lang="sk-SK" dirty="0" smtClean="0"/>
              <a:t> varí obed?</a:t>
            </a:r>
          </a:p>
          <a:p>
            <a:r>
              <a:rPr lang="sk-SK" dirty="0" smtClean="0"/>
              <a:t>Zuzka spieva pesničku. </a:t>
            </a:r>
            <a:r>
              <a:rPr lang="sk-SK" b="1" dirty="0" smtClean="0"/>
              <a:t>Kto</a:t>
            </a:r>
            <a:r>
              <a:rPr lang="sk-SK" dirty="0" smtClean="0"/>
              <a:t> spieva pesničku?            </a:t>
            </a:r>
          </a:p>
          <a:p>
            <a:r>
              <a:rPr lang="sk-SK" dirty="0" smtClean="0"/>
              <a:t>Otec rúbe drevo. </a:t>
            </a:r>
            <a:r>
              <a:rPr lang="sk-SK" b="1" dirty="0" smtClean="0"/>
              <a:t>Kto</a:t>
            </a:r>
            <a:r>
              <a:rPr lang="sk-SK" dirty="0" smtClean="0"/>
              <a:t> rúbe drevo?</a:t>
            </a:r>
          </a:p>
          <a:p>
            <a:r>
              <a:rPr lang="sk-SK" dirty="0" smtClean="0"/>
              <a:t>Žiaci odišli na výlet. </a:t>
            </a:r>
            <a:r>
              <a:rPr lang="sk-SK" b="1" dirty="0" smtClean="0"/>
              <a:t>Kto</a:t>
            </a:r>
            <a:r>
              <a:rPr lang="sk-SK" dirty="0" smtClean="0"/>
              <a:t> odišiel na výlet?</a:t>
            </a:r>
          </a:p>
          <a:p>
            <a:r>
              <a:rPr lang="sk-SK" dirty="0" smtClean="0"/>
              <a:t>Herci rozdávajú radosť z javiska. </a:t>
            </a:r>
            <a:r>
              <a:rPr lang="sk-SK" b="1" dirty="0" smtClean="0"/>
              <a:t>Kto</a:t>
            </a:r>
            <a:r>
              <a:rPr lang="sk-SK" dirty="0" smtClean="0"/>
              <a:t> rozdáva radosť z javiska?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5938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ČO?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Lampa svieti. </a:t>
            </a:r>
            <a:r>
              <a:rPr lang="sk-SK" b="1" dirty="0" smtClean="0"/>
              <a:t>Čo</a:t>
            </a:r>
            <a:r>
              <a:rPr lang="sk-SK" dirty="0" smtClean="0"/>
              <a:t> svieti?</a:t>
            </a:r>
          </a:p>
          <a:p>
            <a:r>
              <a:rPr lang="sk-SK" dirty="0" smtClean="0"/>
              <a:t>Malé psíča sedelo pri dome. </a:t>
            </a:r>
            <a:r>
              <a:rPr lang="sk-SK" b="1" dirty="0" smtClean="0"/>
              <a:t>Čo</a:t>
            </a:r>
            <a:r>
              <a:rPr lang="sk-SK" dirty="0" smtClean="0"/>
              <a:t> sedelo pri dome? </a:t>
            </a:r>
          </a:p>
          <a:p>
            <a:r>
              <a:rPr lang="sk-SK" dirty="0" smtClean="0"/>
              <a:t>Tieň nás vie neraz vyľakať. </a:t>
            </a:r>
            <a:r>
              <a:rPr lang="sk-SK" b="1" dirty="0" smtClean="0"/>
              <a:t>Čo</a:t>
            </a:r>
            <a:r>
              <a:rPr lang="sk-SK" dirty="0" smtClean="0"/>
              <a:t> nás vie neraz vyľakať?</a:t>
            </a:r>
          </a:p>
          <a:p>
            <a:r>
              <a:rPr lang="sk-SK" dirty="0" smtClean="0"/>
              <a:t>Detstvo som trávil na Záhorí. </a:t>
            </a:r>
            <a:r>
              <a:rPr lang="sk-SK" b="1" dirty="0" smtClean="0"/>
              <a:t>Čo</a:t>
            </a:r>
            <a:r>
              <a:rPr lang="sk-SK" dirty="0" smtClean="0"/>
              <a:t> som trávil na Záhorí?</a:t>
            </a:r>
          </a:p>
          <a:p>
            <a:r>
              <a:rPr lang="sk-SK" dirty="0" smtClean="0"/>
              <a:t>Múka sa sype do vriec. </a:t>
            </a:r>
            <a:r>
              <a:rPr lang="sk-SK" b="1" dirty="0" smtClean="0"/>
              <a:t>Čo</a:t>
            </a:r>
            <a:r>
              <a:rPr lang="sk-SK" dirty="0" smtClean="0"/>
              <a:t> sa sype do vriec?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12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Ukazovacie zámená: ten, tá, to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podstatné mená môžeme ukázať ukazovacími zámenami </a:t>
            </a:r>
            <a:r>
              <a:rPr lang="sk-SK" b="1" dirty="0" smtClean="0"/>
              <a:t>ten, tá, to.</a:t>
            </a:r>
          </a:p>
          <a:p>
            <a:r>
              <a:rPr lang="sk-SK" dirty="0" smtClean="0"/>
              <a:t>Napríklad: </a:t>
            </a:r>
          </a:p>
          <a:p>
            <a:r>
              <a:rPr lang="sk-SK" b="1" dirty="0" smtClean="0"/>
              <a:t>ten</a:t>
            </a:r>
            <a:r>
              <a:rPr lang="sk-SK" dirty="0" smtClean="0"/>
              <a:t> chlap</a:t>
            </a:r>
          </a:p>
          <a:p>
            <a:r>
              <a:rPr lang="sk-SK" b="1" dirty="0" smtClean="0"/>
              <a:t>tá</a:t>
            </a:r>
            <a:r>
              <a:rPr lang="sk-SK" dirty="0" smtClean="0"/>
              <a:t> žena </a:t>
            </a:r>
          </a:p>
          <a:p>
            <a:r>
              <a:rPr lang="sk-SK" b="1" dirty="0" smtClean="0"/>
              <a:t>to </a:t>
            </a:r>
            <a:r>
              <a:rPr lang="sk-SK" dirty="0" smtClean="0"/>
              <a:t>dieťa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0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Gramatické kategórie podstatných mien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Gramatické kategórie podstatných mien:</a:t>
            </a:r>
          </a:p>
          <a:p>
            <a:r>
              <a:rPr lang="sk-SK" b="1" dirty="0" smtClean="0"/>
              <a:t>Rod – mužský, ženský, stredný</a:t>
            </a:r>
          </a:p>
          <a:p>
            <a:r>
              <a:rPr lang="sk-SK" b="1" dirty="0" smtClean="0"/>
              <a:t>Číslo – singulár, plurál</a:t>
            </a:r>
          </a:p>
          <a:p>
            <a:r>
              <a:rPr lang="sk-SK" b="1" dirty="0" smtClean="0"/>
              <a:t>Pád – Nominatív, Genitív, Datív, Akuzatív, Lokál, Inštrumentál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1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Rod podstatných mien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Mužský</a:t>
            </a:r>
            <a:r>
              <a:rPr lang="sk-SK" dirty="0" smtClean="0"/>
              <a:t> – ten - učiteľ</a:t>
            </a:r>
          </a:p>
          <a:p>
            <a:r>
              <a:rPr lang="sk-SK" b="1" dirty="0" smtClean="0"/>
              <a:t>Ženský</a:t>
            </a:r>
            <a:r>
              <a:rPr lang="sk-SK" dirty="0" smtClean="0"/>
              <a:t> – tá - kniha</a:t>
            </a:r>
          </a:p>
          <a:p>
            <a:r>
              <a:rPr lang="sk-SK" b="1" dirty="0" smtClean="0"/>
              <a:t>Stredný</a:t>
            </a:r>
            <a:r>
              <a:rPr lang="sk-SK" dirty="0" smtClean="0"/>
              <a:t> – to - svetlo</a:t>
            </a:r>
          </a:p>
          <a:p>
            <a:pPr marL="0" indent="0" algn="ctr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94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Určovanie rodu podstatných mien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Úloha: </a:t>
            </a:r>
          </a:p>
          <a:p>
            <a:r>
              <a:rPr lang="sk-SK" b="1" dirty="0" smtClean="0"/>
              <a:t>Urč rod týchto podstatných mien:</a:t>
            </a:r>
          </a:p>
          <a:p>
            <a:r>
              <a:rPr lang="sk-SK" b="1" dirty="0" smtClean="0"/>
              <a:t>Maliar </a:t>
            </a:r>
          </a:p>
          <a:p>
            <a:r>
              <a:rPr lang="sk-SK" b="1" dirty="0" smtClean="0"/>
              <a:t>Lekárka</a:t>
            </a:r>
          </a:p>
          <a:p>
            <a:r>
              <a:rPr lang="sk-SK" b="1" dirty="0" smtClean="0"/>
              <a:t>Mlieko</a:t>
            </a:r>
          </a:p>
          <a:p>
            <a:r>
              <a:rPr lang="sk-SK" b="1" dirty="0" smtClean="0"/>
              <a:t>Dom</a:t>
            </a:r>
          </a:p>
          <a:p>
            <a:r>
              <a:rPr lang="sk-SK" b="1" dirty="0" smtClean="0"/>
              <a:t>Šofér</a:t>
            </a:r>
          </a:p>
          <a:p>
            <a:r>
              <a:rPr lang="sk-SK" b="1" dirty="0" smtClean="0"/>
              <a:t>Mama</a:t>
            </a:r>
          </a:p>
          <a:p>
            <a:r>
              <a:rPr lang="sk-SK" b="1" dirty="0" smtClean="0"/>
              <a:t>Psíča</a:t>
            </a:r>
          </a:p>
          <a:p>
            <a:r>
              <a:rPr lang="sk-SK" b="1" dirty="0" smtClean="0"/>
              <a:t>Dieťa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011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Všeobecné a vlastné podstatné mená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Všeobecné podstatné mená označujú kohokoľvek alebo čokoľvek zo skupiny osôb, zvierat alebo vecí.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Napríklad: mesto, športovec, zviera, rieka...</a:t>
            </a:r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390</Words>
  <Application>Microsoft Office PowerPoint</Application>
  <PresentationFormat>Širokouhlá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Dym</vt:lpstr>
      <vt:lpstr>Podstatné mená   5. ročník</vt:lpstr>
      <vt:lpstr>Podstatné mená</vt:lpstr>
      <vt:lpstr>KTO?</vt:lpstr>
      <vt:lpstr>ČO?</vt:lpstr>
      <vt:lpstr>Ukazovacie zámená: ten, tá, to</vt:lpstr>
      <vt:lpstr>Gramatické kategórie podstatných mien</vt:lpstr>
      <vt:lpstr>Rod podstatných mien</vt:lpstr>
      <vt:lpstr>Určovanie rodu podstatných mien</vt:lpstr>
      <vt:lpstr>Všeobecné a vlastné podstatné mená</vt:lpstr>
      <vt:lpstr>Všeobecné a vlastné podstatné mená</vt:lpstr>
      <vt:lpstr>Všeobecné a vlastné podstatné mená</vt:lpstr>
      <vt:lpstr>Všeobecné a vlastné podstatné mená</vt:lpstr>
      <vt:lpstr>     Ďakujem za pozornosť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Podstatné mená – 5. ročník</dc:title>
  <dc:creator>Jana Kroková</dc:creator>
  <cp:lastModifiedBy>Jana Kroková</cp:lastModifiedBy>
  <cp:revision>15</cp:revision>
  <dcterms:created xsi:type="dcterms:W3CDTF">2021-12-21T22:14:21Z</dcterms:created>
  <dcterms:modified xsi:type="dcterms:W3CDTF">2021-12-22T21:43:34Z</dcterms:modified>
</cp:coreProperties>
</file>