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77717-29B3-4C55-BECC-D5868C5103CA}" type="datetimeFigureOut">
              <a:rPr lang="sk-SK" smtClean="0"/>
              <a:t>20. 12. 2021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A05E0-2A9C-45E8-8307-30928A616D4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17067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77717-29B3-4C55-BECC-D5868C5103CA}" type="datetimeFigureOut">
              <a:rPr lang="sk-SK" smtClean="0"/>
              <a:t>20. 12. 2021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A05E0-2A9C-45E8-8307-30928A616D4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04900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77717-29B3-4C55-BECC-D5868C5103CA}" type="datetimeFigureOut">
              <a:rPr lang="sk-SK" smtClean="0"/>
              <a:t>20. 12. 2021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A05E0-2A9C-45E8-8307-30928A616D49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3087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77717-29B3-4C55-BECC-D5868C5103CA}" type="datetimeFigureOut">
              <a:rPr lang="sk-SK" smtClean="0"/>
              <a:t>20. 12. 2021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A05E0-2A9C-45E8-8307-30928A616D4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87986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77717-29B3-4C55-BECC-D5868C5103CA}" type="datetimeFigureOut">
              <a:rPr lang="sk-SK" smtClean="0"/>
              <a:t>20. 12. 2021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A05E0-2A9C-45E8-8307-30928A616D49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3596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77717-29B3-4C55-BECC-D5868C5103CA}" type="datetimeFigureOut">
              <a:rPr lang="sk-SK" smtClean="0"/>
              <a:t>20. 12. 2021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A05E0-2A9C-45E8-8307-30928A616D4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39861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77717-29B3-4C55-BECC-D5868C5103CA}" type="datetimeFigureOut">
              <a:rPr lang="sk-SK" smtClean="0"/>
              <a:t>20. 12. 2021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A05E0-2A9C-45E8-8307-30928A616D4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60916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77717-29B3-4C55-BECC-D5868C5103CA}" type="datetimeFigureOut">
              <a:rPr lang="sk-SK" smtClean="0"/>
              <a:t>20. 12. 2021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A05E0-2A9C-45E8-8307-30928A616D4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90580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77717-29B3-4C55-BECC-D5868C5103CA}" type="datetimeFigureOut">
              <a:rPr lang="sk-SK" smtClean="0"/>
              <a:t>20. 12. 2021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A05E0-2A9C-45E8-8307-30928A616D4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55768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77717-29B3-4C55-BECC-D5868C5103CA}" type="datetimeFigureOut">
              <a:rPr lang="sk-SK" smtClean="0"/>
              <a:t>20. 12. 2021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A05E0-2A9C-45E8-8307-30928A616D4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20757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77717-29B3-4C55-BECC-D5868C5103CA}" type="datetimeFigureOut">
              <a:rPr lang="sk-SK" smtClean="0"/>
              <a:t>20. 12. 2021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A05E0-2A9C-45E8-8307-30928A616D4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36470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77717-29B3-4C55-BECC-D5868C5103CA}" type="datetimeFigureOut">
              <a:rPr lang="sk-SK" smtClean="0"/>
              <a:t>20. 12. 2021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A05E0-2A9C-45E8-8307-30928A616D4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3373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77717-29B3-4C55-BECC-D5868C5103CA}" type="datetimeFigureOut">
              <a:rPr lang="sk-SK" smtClean="0"/>
              <a:t>20. 12. 2021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A05E0-2A9C-45E8-8307-30928A616D4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84975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77717-29B3-4C55-BECC-D5868C5103CA}" type="datetimeFigureOut">
              <a:rPr lang="sk-SK" smtClean="0"/>
              <a:t>20. 12. 2021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A05E0-2A9C-45E8-8307-30928A616D4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60695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77717-29B3-4C55-BECC-D5868C5103CA}" type="datetimeFigureOut">
              <a:rPr lang="sk-SK" smtClean="0"/>
              <a:t>20. 12. 2021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A05E0-2A9C-45E8-8307-30928A616D4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2447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77717-29B3-4C55-BECC-D5868C5103CA}" type="datetimeFigureOut">
              <a:rPr lang="sk-SK" smtClean="0"/>
              <a:t>20. 12. 2021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A05E0-2A9C-45E8-8307-30928A616D4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1951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77717-29B3-4C55-BECC-D5868C5103CA}" type="datetimeFigureOut">
              <a:rPr lang="sk-SK" smtClean="0"/>
              <a:t>20. 12. 2021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D9A05E0-2A9C-45E8-8307-30928A616D4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14729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Vybrané slová po </a:t>
            </a:r>
            <a:r>
              <a:rPr lang="sk-SK" b="1" dirty="0" smtClean="0">
                <a:solidFill>
                  <a:srgbClr val="C00000"/>
                </a:solidFill>
              </a:rPr>
              <a:t>b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Mgr. Ján Balog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6424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Vybrané slovo </a:t>
            </a:r>
            <a:r>
              <a:rPr lang="sk-SK" dirty="0" smtClean="0">
                <a:solidFill>
                  <a:srgbClr val="C00000"/>
                </a:solidFill>
              </a:rPr>
              <a:t>dobytok, kobyla, býk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dirty="0" smtClean="0"/>
              <a:t>Doplň do slov </a:t>
            </a:r>
            <a:r>
              <a:rPr lang="sk-SK" sz="2400" dirty="0" smtClean="0">
                <a:solidFill>
                  <a:srgbClr val="C00000"/>
                </a:solidFill>
              </a:rPr>
              <a:t>y/ý</a:t>
            </a:r>
          </a:p>
          <a:p>
            <a:pPr marL="0" indent="0">
              <a:buNone/>
            </a:pPr>
            <a:endParaRPr lang="sk-SK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sk-SK" sz="2400" dirty="0" smtClean="0"/>
              <a:t>Môj dedo má </a:t>
            </a:r>
            <a:r>
              <a:rPr lang="sk-SK" sz="2400" dirty="0" err="1" smtClean="0"/>
              <a:t>dob</a:t>
            </a:r>
            <a:r>
              <a:rPr lang="sk-SK" sz="2400" dirty="0" smtClean="0"/>
              <a:t>...tok. </a:t>
            </a:r>
            <a:r>
              <a:rPr lang="sk-SK" sz="2400" dirty="0" err="1" smtClean="0"/>
              <a:t>Dob</a:t>
            </a:r>
            <a:r>
              <a:rPr lang="sk-SK" sz="2400" dirty="0" smtClean="0"/>
              <a:t>...tok sa pasie. Žerie byliny. Ja pomáham zaháňať </a:t>
            </a:r>
            <a:r>
              <a:rPr lang="sk-SK" sz="2400" dirty="0" err="1" smtClean="0"/>
              <a:t>dob</a:t>
            </a:r>
            <a:r>
              <a:rPr lang="sk-SK" sz="2400" dirty="0" smtClean="0"/>
              <a:t>...tok z paše. </a:t>
            </a:r>
            <a:r>
              <a:rPr lang="sk-SK" sz="2400" dirty="0" err="1" smtClean="0"/>
              <a:t>Kob</a:t>
            </a:r>
            <a:r>
              <a:rPr lang="sk-SK" sz="2400" dirty="0" smtClean="0"/>
              <a:t>...la má </a:t>
            </a:r>
            <a:r>
              <a:rPr lang="sk-SK" sz="2400" dirty="0" err="1" smtClean="0"/>
              <a:t>kob</a:t>
            </a:r>
            <a:r>
              <a:rPr lang="sk-SK" sz="2400" dirty="0" smtClean="0"/>
              <a:t>...</a:t>
            </a:r>
            <a:r>
              <a:rPr lang="sk-SK" sz="2400" dirty="0" err="1" smtClean="0"/>
              <a:t>lie</a:t>
            </a:r>
            <a:r>
              <a:rPr lang="sk-SK" sz="2400" dirty="0" smtClean="0"/>
              <a:t> mlieko. B...k a b...</a:t>
            </a:r>
            <a:r>
              <a:rPr lang="sk-SK" sz="2400" dirty="0" err="1" smtClean="0"/>
              <a:t>ček</a:t>
            </a:r>
            <a:r>
              <a:rPr lang="sk-SK" sz="2400" dirty="0" smtClean="0"/>
              <a:t> stáli pri ohrade. Na Slovensku nie sú b...čie zápasy. 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3686800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Zopakuj si!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dirty="0" smtClean="0"/>
              <a:t>Vybrané slová po </a:t>
            </a:r>
            <a:r>
              <a:rPr lang="sk-SK" sz="2400" dirty="0" smtClean="0">
                <a:solidFill>
                  <a:srgbClr val="C00000"/>
                </a:solidFill>
              </a:rPr>
              <a:t>b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2400" dirty="0" smtClean="0">
                <a:solidFill>
                  <a:srgbClr val="C00000"/>
                </a:solidFill>
              </a:rPr>
              <a:t> by, aby, keby, byť, bývať, byt, obyčaj, bystrý, bylina, dobytok, kobyla, býk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759993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Ďakujem za pozornosť</a:t>
            </a:r>
            <a:br>
              <a:rPr lang="sk-SK" dirty="0" smtClean="0"/>
            </a:br>
            <a:endParaRPr lang="sk-SK" dirty="0"/>
          </a:p>
        </p:txBody>
      </p:sp>
      <p:sp>
        <p:nvSpPr>
          <p:cNvPr id="4" name="AutoShape 2" descr="Smajlíci a emotikony nejen pro Facebook | VojtěchKrál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6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3914" y="2160588"/>
            <a:ext cx="5553173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30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9897" y="221433"/>
            <a:ext cx="10687595" cy="1325563"/>
          </a:xfrm>
        </p:spPr>
        <p:txBody>
          <a:bodyPr/>
          <a:lstStyle/>
          <a:p>
            <a:pPr algn="ctr"/>
            <a:r>
              <a:rPr lang="sk-SK" dirty="0" smtClean="0"/>
              <a:t>Vybrané slovo </a:t>
            </a:r>
            <a:r>
              <a:rPr lang="sk-SK" dirty="0" smtClean="0">
                <a:solidFill>
                  <a:srgbClr val="C00000"/>
                </a:solidFill>
              </a:rPr>
              <a:t>by, keby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981892" y="1838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dirty="0" smtClean="0"/>
              <a:t>Doplň do viet vybrané slovo </a:t>
            </a:r>
            <a:r>
              <a:rPr lang="sk-SK" sz="2400" dirty="0" smtClean="0">
                <a:solidFill>
                  <a:srgbClr val="C00000"/>
                </a:solidFill>
              </a:rPr>
              <a:t>by, keby</a:t>
            </a:r>
          </a:p>
          <a:p>
            <a:pPr marL="0" indent="0">
              <a:buNone/>
            </a:pPr>
            <a:endParaRPr lang="sk-SK" sz="2400" dirty="0" smtClean="0"/>
          </a:p>
          <a:p>
            <a:pPr marL="0" indent="0">
              <a:buNone/>
            </a:pPr>
            <a:r>
              <a:rPr lang="sk-SK" sz="2400" dirty="0" smtClean="0"/>
              <a:t>Čo</a:t>
            </a:r>
            <a:r>
              <a:rPr lang="sk-SK" sz="2400" dirty="0" smtClean="0">
                <a:solidFill>
                  <a:srgbClr val="C00000"/>
                </a:solidFill>
              </a:rPr>
              <a:t> ......</a:t>
            </a:r>
            <a:r>
              <a:rPr lang="sk-SK" sz="2400" dirty="0" smtClean="0"/>
              <a:t> </a:t>
            </a:r>
            <a:r>
              <a:rPr lang="sk-SK" sz="2400" dirty="0"/>
              <a:t>s</a:t>
            </a:r>
            <a:r>
              <a:rPr lang="sk-SK" sz="2400" dirty="0" smtClean="0"/>
              <a:t>a stalo, </a:t>
            </a:r>
            <a:r>
              <a:rPr lang="sk-SK" sz="2400" dirty="0" smtClean="0">
                <a:solidFill>
                  <a:srgbClr val="C00000"/>
                </a:solidFill>
              </a:rPr>
              <a:t>.......... </a:t>
            </a:r>
            <a:r>
              <a:rPr lang="sk-SK" sz="2400" dirty="0"/>
              <a:t>s</a:t>
            </a:r>
            <a:r>
              <a:rPr lang="sk-SK" sz="2400" dirty="0" smtClean="0"/>
              <a:t>a stál kráľom malý Vladko?</a:t>
            </a:r>
          </a:p>
          <a:p>
            <a:pPr marL="0" indent="0">
              <a:buNone/>
            </a:pPr>
            <a:r>
              <a:rPr lang="sk-SK" sz="2400" dirty="0" smtClean="0"/>
              <a:t>Do školy </a:t>
            </a:r>
            <a:r>
              <a:rPr lang="sk-SK" sz="2400" dirty="0" smtClean="0">
                <a:solidFill>
                  <a:srgbClr val="C00000"/>
                </a:solidFill>
              </a:rPr>
              <a:t>...... </a:t>
            </a:r>
            <a:r>
              <a:rPr lang="sk-SK" sz="2400" dirty="0"/>
              <a:t>c</a:t>
            </a:r>
            <a:r>
              <a:rPr lang="sk-SK" sz="2400" dirty="0" smtClean="0"/>
              <a:t>hodili deti, pes i mačka. </a:t>
            </a:r>
          </a:p>
          <a:p>
            <a:pPr marL="0" indent="0">
              <a:buNone/>
            </a:pPr>
            <a:r>
              <a:rPr lang="sk-SK" sz="2400" dirty="0" smtClean="0"/>
              <a:t>Na ulici bola </a:t>
            </a:r>
            <a:r>
              <a:rPr lang="sk-SK" sz="2400" dirty="0" smtClean="0">
                <a:solidFill>
                  <a:srgbClr val="C00000"/>
                </a:solidFill>
              </a:rPr>
              <a:t>...... </a:t>
            </a:r>
            <a:r>
              <a:rPr lang="sk-SK" sz="2400" dirty="0"/>
              <a:t>v</a:t>
            </a:r>
            <a:r>
              <a:rPr lang="sk-SK" sz="2400" dirty="0" smtClean="0"/>
              <a:t> lete sánkovačka.</a:t>
            </a:r>
          </a:p>
          <a:p>
            <a:pPr marL="0" indent="0">
              <a:buNone/>
            </a:pPr>
            <a:r>
              <a:rPr lang="sk-SK" sz="2400" dirty="0" smtClean="0">
                <a:solidFill>
                  <a:srgbClr val="C00000"/>
                </a:solidFill>
              </a:rPr>
              <a:t>.......... </a:t>
            </a:r>
            <a:r>
              <a:rPr lang="sk-SK" sz="2400" dirty="0"/>
              <a:t>m</a:t>
            </a:r>
            <a:r>
              <a:rPr lang="sk-SK" sz="2400" dirty="0" smtClean="0"/>
              <a:t>oje nôžky nechodili vŕšky, vedeli </a:t>
            </a:r>
            <a:r>
              <a:rPr lang="sk-SK" sz="2400" dirty="0" smtClean="0">
                <a:solidFill>
                  <a:srgbClr val="C00000"/>
                </a:solidFill>
              </a:rPr>
              <a:t>...... </a:t>
            </a:r>
            <a:r>
              <a:rPr lang="sk-SK" sz="2400" dirty="0"/>
              <a:t>t</a:t>
            </a:r>
            <a:r>
              <a:rPr lang="sk-SK" sz="2400" dirty="0" smtClean="0"/>
              <a:t>ancovať.</a:t>
            </a:r>
            <a:endParaRPr lang="sk-SK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56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Vybrané slovo </a:t>
            </a:r>
            <a:r>
              <a:rPr lang="sk-SK" dirty="0" smtClean="0">
                <a:solidFill>
                  <a:srgbClr val="C00000"/>
                </a:solidFill>
              </a:rPr>
              <a:t>aby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dirty="0"/>
              <a:t>Doplň do viet vybrané slovo </a:t>
            </a:r>
            <a:r>
              <a:rPr lang="sk-SK" sz="2400" dirty="0" smtClean="0">
                <a:solidFill>
                  <a:srgbClr val="C00000"/>
                </a:solidFill>
              </a:rPr>
              <a:t>aby</a:t>
            </a:r>
            <a:endParaRPr lang="sk-SK" sz="2400" dirty="0" smtClean="0"/>
          </a:p>
          <a:p>
            <a:pPr marL="0" indent="0">
              <a:buNone/>
            </a:pPr>
            <a:endParaRPr lang="sk-SK" sz="2400" dirty="0" smtClean="0"/>
          </a:p>
          <a:p>
            <a:pPr marL="0" indent="0">
              <a:buNone/>
            </a:pPr>
            <a:r>
              <a:rPr lang="sk-SK" sz="2400" dirty="0" smtClean="0"/>
              <a:t>Vilo cvičí,</a:t>
            </a:r>
            <a:r>
              <a:rPr lang="sk-SK" sz="2400" dirty="0" smtClean="0">
                <a:solidFill>
                  <a:srgbClr val="C00000"/>
                </a:solidFill>
              </a:rPr>
              <a:t> ...... </a:t>
            </a:r>
            <a:r>
              <a:rPr lang="sk-SK" sz="2400" dirty="0"/>
              <a:t>b</a:t>
            </a:r>
            <a:r>
              <a:rPr lang="sk-SK" sz="2400" dirty="0" smtClean="0"/>
              <a:t>ol zdravý. </a:t>
            </a:r>
          </a:p>
          <a:p>
            <a:pPr marL="0" indent="0">
              <a:buNone/>
            </a:pPr>
            <a:r>
              <a:rPr lang="sk-SK" sz="2400" dirty="0" smtClean="0"/>
              <a:t>Peter sa učí, </a:t>
            </a:r>
            <a:r>
              <a:rPr lang="sk-SK" sz="2400" dirty="0" smtClean="0">
                <a:solidFill>
                  <a:srgbClr val="C00000"/>
                </a:solidFill>
              </a:rPr>
              <a:t>....... </a:t>
            </a:r>
            <a:r>
              <a:rPr lang="sk-SK" sz="2400" dirty="0"/>
              <a:t>b</a:t>
            </a:r>
            <a:r>
              <a:rPr lang="sk-SK" sz="2400" dirty="0" smtClean="0"/>
              <a:t>ol múdry. </a:t>
            </a:r>
          </a:p>
          <a:p>
            <a:pPr marL="0" indent="0">
              <a:buNone/>
            </a:pPr>
            <a:r>
              <a:rPr lang="sk-SK" sz="2400" dirty="0" smtClean="0"/>
              <a:t>Krava nám dáva mlieko, </a:t>
            </a:r>
            <a:r>
              <a:rPr lang="sk-SK" sz="2400" dirty="0" smtClean="0">
                <a:solidFill>
                  <a:srgbClr val="C00000"/>
                </a:solidFill>
              </a:rPr>
              <a:t>...... </a:t>
            </a:r>
            <a:r>
              <a:rPr lang="sk-SK" sz="2400" dirty="0"/>
              <a:t>s</a:t>
            </a:r>
            <a:r>
              <a:rPr lang="sk-SK" sz="2400" dirty="0" smtClean="0"/>
              <a:t>me mali mliečne výrobky. </a:t>
            </a:r>
          </a:p>
          <a:p>
            <a:pPr marL="0" indent="0">
              <a:buNone/>
            </a:pPr>
            <a:r>
              <a:rPr lang="sk-SK" sz="2400" dirty="0" smtClean="0"/>
              <a:t>Hus nám dáva perie, </a:t>
            </a:r>
            <a:r>
              <a:rPr lang="sk-SK" sz="2400" dirty="0" smtClean="0">
                <a:solidFill>
                  <a:srgbClr val="C00000"/>
                </a:solidFill>
              </a:rPr>
              <a:t>...... </a:t>
            </a:r>
            <a:r>
              <a:rPr lang="sk-SK" sz="2400" dirty="0"/>
              <a:t>s</a:t>
            </a:r>
            <a:r>
              <a:rPr lang="sk-SK" sz="2400" dirty="0" smtClean="0"/>
              <a:t>me spali pod teplou perinou. </a:t>
            </a:r>
          </a:p>
          <a:p>
            <a:pPr marL="0" indent="0">
              <a:buNone/>
            </a:pPr>
            <a:r>
              <a:rPr lang="sk-SK" sz="2400" dirty="0" smtClean="0"/>
              <a:t>Sliepka nám dáva vajíčka, </a:t>
            </a:r>
            <a:r>
              <a:rPr lang="sk-SK" sz="2400" dirty="0" smtClean="0">
                <a:solidFill>
                  <a:srgbClr val="C00000"/>
                </a:solidFill>
              </a:rPr>
              <a:t>...... </a:t>
            </a:r>
            <a:r>
              <a:rPr lang="sk-SK" sz="2400" dirty="0"/>
              <a:t>s</a:t>
            </a:r>
            <a:r>
              <a:rPr lang="sk-SK" sz="2400" dirty="0" smtClean="0"/>
              <a:t>me z nich napiekli sladké zákusky.</a:t>
            </a:r>
          </a:p>
          <a:p>
            <a:pPr marL="0" indent="0">
              <a:buNone/>
            </a:pPr>
            <a:endParaRPr lang="sk-SK" sz="2400" dirty="0" smtClean="0"/>
          </a:p>
        </p:txBody>
      </p:sp>
    </p:spTree>
    <p:extLst>
      <p:ext uri="{BB962C8B-B14F-4D97-AF65-F5344CB8AC3E}">
        <p14:creationId xmlns:p14="http://schemas.microsoft.com/office/powerpoint/2010/main" val="891710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Vybrané slovo </a:t>
            </a:r>
            <a:r>
              <a:rPr lang="sk-SK" dirty="0" smtClean="0">
                <a:solidFill>
                  <a:srgbClr val="C00000"/>
                </a:solidFill>
              </a:rPr>
              <a:t>byť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sz="2400" dirty="0" smtClean="0"/>
              <a:t>Doplň </a:t>
            </a:r>
            <a:r>
              <a:rPr lang="sk-SK" sz="2400" dirty="0"/>
              <a:t>do viet vybrané slovo </a:t>
            </a:r>
            <a:r>
              <a:rPr lang="sk-SK" sz="2400" dirty="0" smtClean="0">
                <a:solidFill>
                  <a:srgbClr val="C00000"/>
                </a:solidFill>
              </a:rPr>
              <a:t>byť</a:t>
            </a:r>
          </a:p>
          <a:p>
            <a:pPr marL="0" indent="0">
              <a:buNone/>
            </a:pPr>
            <a:endParaRPr lang="sk-SK" sz="2400" dirty="0" smtClean="0"/>
          </a:p>
          <a:p>
            <a:pPr marL="0" indent="0">
              <a:buNone/>
            </a:pPr>
            <a:r>
              <a:rPr lang="sk-SK" sz="2400" dirty="0" smtClean="0"/>
              <a:t>Všetky šaty chcú </a:t>
            </a:r>
            <a:r>
              <a:rPr lang="sk-SK" sz="2400" dirty="0" smtClean="0">
                <a:solidFill>
                  <a:srgbClr val="C00000"/>
                </a:solidFill>
              </a:rPr>
              <a:t>...... </a:t>
            </a:r>
            <a:r>
              <a:rPr lang="sk-SK" sz="2400" dirty="0"/>
              <a:t>k</a:t>
            </a:r>
            <a:r>
              <a:rPr lang="sk-SK" sz="2400" dirty="0" smtClean="0"/>
              <a:t>rásne.</a:t>
            </a:r>
          </a:p>
          <a:p>
            <a:pPr marL="0" indent="0">
              <a:buNone/>
            </a:pPr>
            <a:r>
              <a:rPr lang="sk-SK" sz="2400" dirty="0" smtClean="0"/>
              <a:t>Všetky topánky chcú </a:t>
            </a:r>
            <a:r>
              <a:rPr lang="sk-SK" sz="2400" dirty="0" smtClean="0">
                <a:solidFill>
                  <a:srgbClr val="C00000"/>
                </a:solidFill>
              </a:rPr>
              <a:t>...... </a:t>
            </a:r>
            <a:r>
              <a:rPr lang="sk-SK" sz="2400" dirty="0" smtClean="0"/>
              <a:t>čisté.</a:t>
            </a:r>
          </a:p>
          <a:p>
            <a:pPr marL="0" indent="0">
              <a:buNone/>
            </a:pPr>
            <a:r>
              <a:rPr lang="sk-SK" sz="2400" dirty="0" smtClean="0"/>
              <a:t>Všetky knižky chcú </a:t>
            </a:r>
            <a:r>
              <a:rPr lang="sk-SK" sz="2400" dirty="0" smtClean="0">
                <a:solidFill>
                  <a:srgbClr val="C00000"/>
                </a:solidFill>
              </a:rPr>
              <a:t>...... </a:t>
            </a:r>
            <a:r>
              <a:rPr lang="sk-SK" sz="2400" dirty="0" smtClean="0"/>
              <a:t>nové.</a:t>
            </a:r>
          </a:p>
          <a:p>
            <a:pPr marL="0" indent="0">
              <a:buNone/>
            </a:pPr>
            <a:r>
              <a:rPr lang="sk-SK" sz="2400" dirty="0" err="1" smtClean="0"/>
              <a:t>Ondro</a:t>
            </a:r>
            <a:r>
              <a:rPr lang="sk-SK" sz="2400" dirty="0" smtClean="0"/>
              <a:t> chce </a:t>
            </a:r>
            <a:r>
              <a:rPr lang="sk-SK" sz="2400" dirty="0" smtClean="0">
                <a:solidFill>
                  <a:srgbClr val="C00000"/>
                </a:solidFill>
              </a:rPr>
              <a:t>......</a:t>
            </a:r>
            <a:r>
              <a:rPr lang="sk-SK" sz="2400" dirty="0" smtClean="0"/>
              <a:t> mäsiarom.</a:t>
            </a:r>
          </a:p>
          <a:p>
            <a:pPr marL="0" indent="0">
              <a:buNone/>
            </a:pPr>
            <a:r>
              <a:rPr lang="sk-SK" sz="2400" dirty="0" smtClean="0"/>
              <a:t>Ja môžem </a:t>
            </a:r>
            <a:r>
              <a:rPr lang="sk-SK" sz="2400" dirty="0" smtClean="0">
                <a:solidFill>
                  <a:srgbClr val="C00000"/>
                </a:solidFill>
              </a:rPr>
              <a:t>......</a:t>
            </a:r>
            <a:r>
              <a:rPr lang="sk-SK" sz="2400" dirty="0" smtClean="0"/>
              <a:t> murárom.</a:t>
            </a:r>
          </a:p>
          <a:p>
            <a:pPr marL="0" indent="0">
              <a:buNone/>
            </a:pP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2874909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Vybrané slovo </a:t>
            </a:r>
            <a:r>
              <a:rPr lang="sk-SK" dirty="0" smtClean="0">
                <a:solidFill>
                  <a:srgbClr val="C00000"/>
                </a:solidFill>
              </a:rPr>
              <a:t>byt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sz="2400" dirty="0"/>
              <a:t>Doplň do viet vybrané slovo </a:t>
            </a:r>
            <a:r>
              <a:rPr lang="sk-SK" sz="2400" dirty="0" smtClean="0">
                <a:solidFill>
                  <a:srgbClr val="C00000"/>
                </a:solidFill>
              </a:rPr>
              <a:t>byt</a:t>
            </a:r>
          </a:p>
          <a:p>
            <a:pPr marL="0" indent="0">
              <a:buNone/>
            </a:pPr>
            <a:endParaRPr lang="sk-SK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sk-SK" sz="2400" dirty="0" smtClean="0"/>
              <a:t>Petrov otec kúpil nový </a:t>
            </a:r>
            <a:r>
              <a:rPr lang="sk-SK" sz="2400" dirty="0" smtClean="0">
                <a:solidFill>
                  <a:srgbClr val="C00000"/>
                </a:solidFill>
              </a:rPr>
              <a:t>...... </a:t>
            </a:r>
            <a:r>
              <a:rPr lang="sk-SK" sz="2400" dirty="0" smtClean="0"/>
              <a:t>.</a:t>
            </a:r>
          </a:p>
          <a:p>
            <a:pPr marL="0" indent="0">
              <a:buNone/>
            </a:pPr>
            <a:r>
              <a:rPr lang="sk-SK" sz="2400" dirty="0" smtClean="0"/>
              <a:t>Sused dostal nový </a:t>
            </a:r>
            <a:r>
              <a:rPr lang="sk-SK" sz="2400" dirty="0" smtClean="0">
                <a:solidFill>
                  <a:srgbClr val="C00000"/>
                </a:solidFill>
              </a:rPr>
              <a:t>...... </a:t>
            </a:r>
            <a:r>
              <a:rPr lang="sk-SK" sz="2400" dirty="0"/>
              <a:t>n</a:t>
            </a:r>
            <a:r>
              <a:rPr lang="sk-SK" sz="2400" dirty="0" smtClean="0"/>
              <a:t>a sídlisku.</a:t>
            </a:r>
          </a:p>
          <a:p>
            <a:pPr marL="0" indent="0">
              <a:buNone/>
            </a:pPr>
            <a:r>
              <a:rPr lang="sk-SK" sz="2400" dirty="0" smtClean="0"/>
              <a:t>Náš </a:t>
            </a:r>
            <a:r>
              <a:rPr lang="sk-SK" sz="2400" dirty="0" smtClean="0">
                <a:solidFill>
                  <a:srgbClr val="C00000"/>
                </a:solidFill>
              </a:rPr>
              <a:t>...... </a:t>
            </a:r>
            <a:r>
              <a:rPr lang="sk-SK" sz="2400" dirty="0"/>
              <a:t>j</a:t>
            </a:r>
            <a:r>
              <a:rPr lang="sk-SK" sz="2400" dirty="0" smtClean="0"/>
              <a:t>e svetlý a veľký.</a:t>
            </a:r>
          </a:p>
          <a:p>
            <a:pPr marL="0" indent="0">
              <a:buNone/>
            </a:pPr>
            <a:endParaRPr lang="sk-SK" sz="2400" dirty="0" smtClean="0"/>
          </a:p>
          <a:p>
            <a:pPr marL="0" indent="0">
              <a:buNone/>
            </a:pPr>
            <a:endParaRPr lang="sk-SK" dirty="0">
              <a:solidFill>
                <a:srgbClr val="C00000"/>
              </a:solidFill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77159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Vybrané slovo </a:t>
            </a:r>
            <a:r>
              <a:rPr lang="sk-SK" dirty="0" smtClean="0">
                <a:solidFill>
                  <a:srgbClr val="C00000"/>
                </a:solidFill>
              </a:rPr>
              <a:t>bývať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dirty="0" smtClean="0"/>
              <a:t>Doplň do viet vhodné slová: </a:t>
            </a:r>
            <a:r>
              <a:rPr lang="sk-SK" sz="2400" dirty="0" smtClean="0">
                <a:solidFill>
                  <a:srgbClr val="C00000"/>
                </a:solidFill>
              </a:rPr>
              <a:t>býva, byte, obývacej, nábytok, Obyvatelia, bytovkou</a:t>
            </a:r>
          </a:p>
          <a:p>
            <a:pPr marL="0" indent="0">
              <a:buNone/>
            </a:pPr>
            <a:endParaRPr lang="sk-SK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sk-SK" sz="2400" dirty="0" smtClean="0"/>
              <a:t>Janka</a:t>
            </a:r>
            <a:r>
              <a:rPr lang="sk-SK" sz="2400" dirty="0" smtClean="0">
                <a:solidFill>
                  <a:srgbClr val="C00000"/>
                </a:solidFill>
              </a:rPr>
              <a:t> ...... </a:t>
            </a:r>
            <a:r>
              <a:rPr lang="sk-SK" sz="2400" dirty="0" smtClean="0"/>
              <a:t>v novom </a:t>
            </a:r>
            <a:r>
              <a:rPr lang="sk-SK" sz="2400" dirty="0" smtClean="0">
                <a:solidFill>
                  <a:srgbClr val="C00000"/>
                </a:solidFill>
              </a:rPr>
              <a:t>...... </a:t>
            </a:r>
            <a:r>
              <a:rPr lang="sk-SK" sz="2400" dirty="0" smtClean="0"/>
              <a:t>. </a:t>
            </a:r>
          </a:p>
          <a:p>
            <a:pPr marL="0" indent="0">
              <a:buNone/>
            </a:pPr>
            <a:r>
              <a:rPr lang="sk-SK" sz="2400" dirty="0" smtClean="0"/>
              <a:t>Vilo číta v </a:t>
            </a:r>
            <a:r>
              <a:rPr lang="sk-SK" sz="2400" dirty="0" smtClean="0">
                <a:solidFill>
                  <a:srgbClr val="C00000"/>
                </a:solidFill>
              </a:rPr>
              <a:t>...... </a:t>
            </a:r>
            <a:r>
              <a:rPr lang="sk-SK" sz="2400" dirty="0" smtClean="0"/>
              <a:t>izbe.</a:t>
            </a:r>
            <a:r>
              <a:rPr lang="sk-SK" sz="2400" dirty="0" smtClean="0">
                <a:solidFill>
                  <a:srgbClr val="C00000"/>
                </a:solidFill>
              </a:rPr>
              <a:t> </a:t>
            </a:r>
          </a:p>
          <a:p>
            <a:pPr marL="0" indent="0">
              <a:buNone/>
            </a:pPr>
            <a:r>
              <a:rPr lang="sk-SK" sz="2400" dirty="0" smtClean="0"/>
              <a:t>Dedo vymenil starý </a:t>
            </a:r>
            <a:r>
              <a:rPr lang="sk-SK" sz="2400" dirty="0" smtClean="0">
                <a:solidFill>
                  <a:srgbClr val="C00000"/>
                </a:solidFill>
              </a:rPr>
              <a:t>......</a:t>
            </a:r>
            <a:r>
              <a:rPr lang="sk-SK" sz="2400" dirty="0" smtClean="0"/>
              <a:t> .</a:t>
            </a:r>
          </a:p>
          <a:p>
            <a:pPr marL="0" indent="0">
              <a:buNone/>
            </a:pPr>
            <a:r>
              <a:rPr lang="sk-SK" sz="2400" dirty="0" smtClean="0">
                <a:solidFill>
                  <a:srgbClr val="C00000"/>
                </a:solidFill>
              </a:rPr>
              <a:t>.................. </a:t>
            </a:r>
            <a:r>
              <a:rPr lang="sk-SK" sz="2400" dirty="0"/>
              <a:t>u</a:t>
            </a:r>
            <a:r>
              <a:rPr lang="sk-SK" sz="2400" dirty="0" smtClean="0"/>
              <a:t>pratujú pred </a:t>
            </a:r>
            <a:r>
              <a:rPr lang="sk-SK" sz="2400" dirty="0" smtClean="0">
                <a:solidFill>
                  <a:srgbClr val="C00000"/>
                </a:solidFill>
              </a:rPr>
              <a:t>................ </a:t>
            </a:r>
            <a:r>
              <a:rPr lang="sk-SK" sz="2400" dirty="0" smtClean="0"/>
              <a:t>.</a:t>
            </a:r>
            <a:endParaRPr lang="sk-SK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099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Vybrané slovo </a:t>
            </a:r>
            <a:r>
              <a:rPr lang="sk-SK" dirty="0" smtClean="0">
                <a:solidFill>
                  <a:srgbClr val="C00000"/>
                </a:solidFill>
              </a:rPr>
              <a:t>obyčaj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dirty="0" smtClean="0"/>
              <a:t>Doplň do viet slová </a:t>
            </a:r>
            <a:r>
              <a:rPr lang="sk-SK" sz="2400" dirty="0" smtClean="0">
                <a:solidFill>
                  <a:srgbClr val="C00000"/>
                </a:solidFill>
              </a:rPr>
              <a:t>obyčaj, obyčajne, neobyčajne</a:t>
            </a:r>
          </a:p>
          <a:p>
            <a:pPr marL="0" indent="0">
              <a:buNone/>
            </a:pPr>
            <a:endParaRPr lang="sk-SK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sk-SK" sz="2400" dirty="0" smtClean="0"/>
              <a:t>Jana je </a:t>
            </a:r>
            <a:r>
              <a:rPr lang="sk-SK" sz="2400" dirty="0" smtClean="0">
                <a:solidFill>
                  <a:srgbClr val="C00000"/>
                </a:solidFill>
              </a:rPr>
              <a:t>........... </a:t>
            </a:r>
            <a:r>
              <a:rPr lang="sk-SK" sz="2400" dirty="0"/>
              <a:t>š</a:t>
            </a:r>
            <a:r>
              <a:rPr lang="sk-SK" sz="2400" dirty="0" smtClean="0"/>
              <a:t>ikovná.</a:t>
            </a:r>
            <a:r>
              <a:rPr lang="sk-SK" sz="2400" dirty="0" smtClean="0">
                <a:solidFill>
                  <a:srgbClr val="C00000"/>
                </a:solidFill>
              </a:rPr>
              <a:t> </a:t>
            </a:r>
          </a:p>
          <a:p>
            <a:pPr marL="0" indent="0">
              <a:buNone/>
            </a:pPr>
            <a:r>
              <a:rPr lang="sk-SK" sz="2400" dirty="0" smtClean="0">
                <a:solidFill>
                  <a:srgbClr val="C00000"/>
                </a:solidFill>
              </a:rPr>
              <a:t>..................</a:t>
            </a:r>
            <a:r>
              <a:rPr lang="sk-SK" sz="2400" dirty="0" smtClean="0"/>
              <a:t> </a:t>
            </a:r>
            <a:r>
              <a:rPr lang="sk-SK" sz="2400" dirty="0"/>
              <a:t>v</a:t>
            </a:r>
            <a:r>
              <a:rPr lang="sk-SK" sz="2400" dirty="0" smtClean="0"/>
              <a:t>stáva a cvičí.</a:t>
            </a:r>
          </a:p>
          <a:p>
            <a:pPr marL="0" indent="0">
              <a:buNone/>
            </a:pPr>
            <a:r>
              <a:rPr lang="sk-SK" sz="2400" dirty="0" smtClean="0"/>
              <a:t>Otec doobeda </a:t>
            </a:r>
            <a:r>
              <a:rPr lang="sk-SK" sz="2400" dirty="0" smtClean="0">
                <a:solidFill>
                  <a:srgbClr val="C00000"/>
                </a:solidFill>
              </a:rPr>
              <a:t>..........</a:t>
            </a:r>
            <a:r>
              <a:rPr lang="sk-SK" sz="2400" dirty="0" smtClean="0"/>
              <a:t> Pracuje.</a:t>
            </a:r>
          </a:p>
          <a:p>
            <a:pPr marL="0" indent="0">
              <a:buNone/>
            </a:pPr>
            <a:r>
              <a:rPr lang="sk-SK" sz="2400" dirty="0" smtClean="0"/>
              <a:t>Mama doobeda </a:t>
            </a:r>
            <a:r>
              <a:rPr lang="sk-SK" sz="2400" dirty="0" smtClean="0">
                <a:solidFill>
                  <a:srgbClr val="C00000"/>
                </a:solidFill>
              </a:rPr>
              <a:t>............</a:t>
            </a:r>
            <a:r>
              <a:rPr lang="sk-SK" sz="2400" dirty="0" smtClean="0"/>
              <a:t> Varí.</a:t>
            </a:r>
          </a:p>
          <a:p>
            <a:pPr marL="0" indent="0">
              <a:buNone/>
            </a:pPr>
            <a:r>
              <a:rPr lang="sk-SK" sz="2400" dirty="0" smtClean="0"/>
              <a:t>Zvyk je </a:t>
            </a:r>
            <a:r>
              <a:rPr lang="sk-SK" sz="2400" dirty="0" smtClean="0">
                <a:solidFill>
                  <a:srgbClr val="C00000"/>
                </a:solidFill>
              </a:rPr>
              <a:t>..............</a:t>
            </a:r>
            <a:r>
              <a:rPr lang="sk-SK" sz="2400" dirty="0" smtClean="0"/>
              <a:t> .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1683212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Vybrané slovo </a:t>
            </a:r>
            <a:r>
              <a:rPr lang="sk-SK" dirty="0" smtClean="0">
                <a:solidFill>
                  <a:srgbClr val="C00000"/>
                </a:solidFill>
              </a:rPr>
              <a:t>bystrý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03069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sk-SK" sz="2400" dirty="0"/>
              <a:t>Doplň do viet slová </a:t>
            </a:r>
            <a:r>
              <a:rPr lang="sk-SK" sz="2400" dirty="0" smtClean="0">
                <a:solidFill>
                  <a:srgbClr val="C00000"/>
                </a:solidFill>
              </a:rPr>
              <a:t>bystrý, Banská Bystrica, bystrina, bystrejšia</a:t>
            </a:r>
          </a:p>
          <a:p>
            <a:pPr marL="0" indent="0">
              <a:buNone/>
            </a:pPr>
            <a:endParaRPr lang="sk-SK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sk-SK" dirty="0" smtClean="0"/>
              <a:t>Pes bol </a:t>
            </a:r>
            <a:r>
              <a:rPr lang="sk-SK" dirty="0" smtClean="0">
                <a:solidFill>
                  <a:srgbClr val="C00000"/>
                </a:solidFill>
              </a:rPr>
              <a:t>.......... </a:t>
            </a:r>
            <a:r>
              <a:rPr lang="sk-SK" dirty="0" smtClean="0"/>
              <a:t>, ale líška bola </a:t>
            </a:r>
            <a:r>
              <a:rPr lang="sk-SK" dirty="0" smtClean="0">
                <a:solidFill>
                  <a:srgbClr val="C00000"/>
                </a:solidFill>
              </a:rPr>
              <a:t>............ </a:t>
            </a:r>
            <a:r>
              <a:rPr lang="sk-SK" dirty="0" smtClean="0"/>
              <a:t>.</a:t>
            </a:r>
          </a:p>
          <a:p>
            <a:pPr marL="0" indent="0">
              <a:buNone/>
            </a:pPr>
            <a:r>
              <a:rPr lang="sk-SK" dirty="0" smtClean="0"/>
              <a:t>Horský potôčik sa volá </a:t>
            </a:r>
            <a:r>
              <a:rPr lang="sk-SK" dirty="0" smtClean="0">
                <a:solidFill>
                  <a:srgbClr val="C00000"/>
                </a:solidFill>
              </a:rPr>
              <a:t>............ </a:t>
            </a:r>
            <a:r>
              <a:rPr lang="sk-SK" dirty="0" smtClean="0"/>
              <a:t>.</a:t>
            </a:r>
          </a:p>
          <a:p>
            <a:pPr marL="0" indent="0">
              <a:buNone/>
            </a:pPr>
            <a:r>
              <a:rPr lang="sk-SK" dirty="0" smtClean="0"/>
              <a:t>Cestovali sme do </a:t>
            </a:r>
            <a:r>
              <a:rPr lang="sk-SK" dirty="0" smtClean="0">
                <a:solidFill>
                  <a:srgbClr val="C00000"/>
                </a:solidFill>
              </a:rPr>
              <a:t>.............  ................. </a:t>
            </a:r>
            <a:r>
              <a:rPr lang="sk-SK" dirty="0" smtClean="0"/>
              <a:t>.</a:t>
            </a:r>
            <a:endParaRPr lang="sk-SK" dirty="0"/>
          </a:p>
          <a:p>
            <a:pPr marL="0" indent="0">
              <a:buNone/>
            </a:pPr>
            <a:endParaRPr lang="sk-SK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97143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Vybrané slovo </a:t>
            </a:r>
            <a:r>
              <a:rPr lang="sk-SK" dirty="0" smtClean="0">
                <a:solidFill>
                  <a:srgbClr val="C00000"/>
                </a:solidFill>
              </a:rPr>
              <a:t>bylina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sz="2400" dirty="0"/>
              <a:t>Doplň do viet slová </a:t>
            </a:r>
            <a:r>
              <a:rPr lang="sk-SK" sz="2400" dirty="0" smtClean="0">
                <a:solidFill>
                  <a:srgbClr val="C00000"/>
                </a:solidFill>
              </a:rPr>
              <a:t>bylín, Byliny, bylín, byliny</a:t>
            </a:r>
          </a:p>
          <a:p>
            <a:pPr marL="0" indent="0">
              <a:buNone/>
            </a:pPr>
            <a:endParaRPr lang="sk-SK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sk-SK" sz="2400" dirty="0" smtClean="0"/>
              <a:t>Na Slovensku rastie mnoho </a:t>
            </a:r>
            <a:r>
              <a:rPr lang="sk-SK" sz="2400" dirty="0" smtClean="0">
                <a:solidFill>
                  <a:srgbClr val="C00000"/>
                </a:solidFill>
              </a:rPr>
              <a:t>............ </a:t>
            </a:r>
            <a:r>
              <a:rPr lang="sk-SK" sz="2400" dirty="0" smtClean="0"/>
              <a:t>.</a:t>
            </a:r>
          </a:p>
          <a:p>
            <a:pPr marL="0" indent="0">
              <a:buNone/>
            </a:pPr>
            <a:r>
              <a:rPr lang="sk-SK" sz="2400" dirty="0" smtClean="0">
                <a:solidFill>
                  <a:srgbClr val="C00000"/>
                </a:solidFill>
              </a:rPr>
              <a:t>....................</a:t>
            </a:r>
            <a:r>
              <a:rPr lang="sk-SK" sz="2400" dirty="0" smtClean="0"/>
              <a:t> </a:t>
            </a:r>
            <a:r>
              <a:rPr lang="sk-SK" sz="2400" dirty="0"/>
              <a:t>s</a:t>
            </a:r>
            <a:r>
              <a:rPr lang="sk-SK" sz="2400" dirty="0" smtClean="0"/>
              <a:t>ú rastliny. </a:t>
            </a:r>
          </a:p>
          <a:p>
            <a:pPr marL="0" indent="0">
              <a:buNone/>
            </a:pPr>
            <a:r>
              <a:rPr lang="sk-SK" sz="2400" dirty="0" smtClean="0"/>
              <a:t>Veľa </a:t>
            </a:r>
            <a:r>
              <a:rPr lang="sk-SK" sz="2400" dirty="0" smtClean="0">
                <a:solidFill>
                  <a:srgbClr val="C00000"/>
                </a:solidFill>
              </a:rPr>
              <a:t>............</a:t>
            </a:r>
            <a:r>
              <a:rPr lang="sk-SK" sz="2400" dirty="0" smtClean="0"/>
              <a:t> </a:t>
            </a:r>
            <a:r>
              <a:rPr lang="sk-SK" sz="2400" dirty="0"/>
              <a:t>j</a:t>
            </a:r>
            <a:r>
              <a:rPr lang="sk-SK" sz="2400" dirty="0" smtClean="0"/>
              <a:t>e liečivých.</a:t>
            </a:r>
          </a:p>
          <a:p>
            <a:pPr marL="0" indent="0">
              <a:buNone/>
            </a:pPr>
            <a:r>
              <a:rPr lang="sk-SK" sz="2400" dirty="0" smtClean="0"/>
              <a:t>Liečivé </a:t>
            </a:r>
            <a:r>
              <a:rPr lang="sk-SK" sz="2400" dirty="0" smtClean="0">
                <a:solidFill>
                  <a:srgbClr val="C00000"/>
                </a:solidFill>
              </a:rPr>
              <a:t>...........</a:t>
            </a:r>
            <a:r>
              <a:rPr lang="sk-SK" sz="2400" dirty="0" smtClean="0"/>
              <a:t> </a:t>
            </a:r>
            <a:r>
              <a:rPr lang="sk-SK" sz="2400" dirty="0"/>
              <a:t>z</a:t>
            </a:r>
            <a:r>
              <a:rPr lang="sk-SK" sz="2400" dirty="0" smtClean="0"/>
              <a:t>bierame.</a:t>
            </a:r>
          </a:p>
          <a:p>
            <a:pPr marL="0" indent="0">
              <a:buNone/>
            </a:pP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1111294114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97</TotalTime>
  <Words>430</Words>
  <Application>Microsoft Office PowerPoint</Application>
  <PresentationFormat>Širokouhlá</PresentationFormat>
  <Paragraphs>68</Paragraphs>
  <Slides>12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7" baseType="lpstr">
      <vt:lpstr>Arial</vt:lpstr>
      <vt:lpstr>Trebuchet MS</vt:lpstr>
      <vt:lpstr>Wingdings</vt:lpstr>
      <vt:lpstr>Wingdings 3</vt:lpstr>
      <vt:lpstr>Fazeta</vt:lpstr>
      <vt:lpstr>Vybrané slová po b</vt:lpstr>
      <vt:lpstr>Vybrané slovo by, keby</vt:lpstr>
      <vt:lpstr>Vybrané slovo aby</vt:lpstr>
      <vt:lpstr>Vybrané slovo byť</vt:lpstr>
      <vt:lpstr>Vybrané slovo byt</vt:lpstr>
      <vt:lpstr>Vybrané slovo bývať</vt:lpstr>
      <vt:lpstr>Vybrané slovo obyčaj</vt:lpstr>
      <vt:lpstr>Vybrané slovo bystrý</vt:lpstr>
      <vt:lpstr>Vybrané slovo bylina</vt:lpstr>
      <vt:lpstr>Vybrané slovo dobytok, kobyla, býk</vt:lpstr>
      <vt:lpstr>Zopakuj si!</vt:lpstr>
      <vt:lpstr> Ďakujem za pozornosť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Vybrané slová po b</dc:title>
  <dc:creator>Ján Balog</dc:creator>
  <cp:lastModifiedBy>Ján Balog</cp:lastModifiedBy>
  <cp:revision>17</cp:revision>
  <dcterms:created xsi:type="dcterms:W3CDTF">2021-12-19T12:43:41Z</dcterms:created>
  <dcterms:modified xsi:type="dcterms:W3CDTF">2021-12-20T13:44:08Z</dcterms:modified>
</cp:coreProperties>
</file>