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35D64-F45B-4C97-9C4B-6C8C0DA0C902}" v="300" dt="2021-04-28T14:37:28.417"/>
    <p1510:client id="{A455A4C1-A244-D0FA-0305-9228CDF888E2}" v="6" dt="2021-04-29T14:07:15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presProps" Target="presProps.xml" Id="rId13" /><Relationship Type="http://schemas.microsoft.com/office/2015/10/relationships/revisionInfo" Target="revisionInfo.xml" Id="rId18" /><Relationship Type="http://schemas.openxmlformats.org/officeDocument/2006/relationships/slide" Target="slides/slide2.xml" Id="rId3" /><Relationship Type="http://schemas.openxmlformats.org/officeDocument/2006/relationships/customXml" Target="../customXml/item3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.xml" Id="rId2" /><Relationship Type="http://schemas.openxmlformats.org/officeDocument/2006/relationships/tableStyles" Target="tableStyles.xml" Id="rId16" /><Relationship Type="http://schemas.openxmlformats.org/officeDocument/2006/relationships/customXml" Target="../customXml/item2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5" /><Relationship Type="http://schemas.openxmlformats.org/officeDocument/2006/relationships/slide" Target="slides/slide9.xml" Id="rId10" /><Relationship Type="http://schemas.openxmlformats.org/officeDocument/2006/relationships/customXml" Target="../customXml/item1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viewProps" Target="view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Aparato</a:t>
            </a:r>
            <a:r>
              <a:rPr lang="en-US" dirty="0"/>
              <a:t> </a:t>
            </a:r>
            <a:r>
              <a:rPr lang="en-US" dirty="0" err="1"/>
              <a:t>Digestivo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Układ</a:t>
            </a:r>
            <a:r>
              <a:rPr lang="en-US" dirty="0"/>
              <a:t> </a:t>
            </a:r>
            <a:r>
              <a:rPr lang="en-US" dirty="0" err="1"/>
              <a:t>trawienny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089A19-94C5-4ED4-94F1-43F16D68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5600" cap="all"/>
              <a:t>Apéndice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8C4475-CB59-489F-B756-4FE99289A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4186" y="4436462"/>
            <a:ext cx="3355942" cy="1794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2300"/>
              <a:t>wyrostek</a:t>
            </a: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1" name="Obraz 11" descr="Obraz zawierający niebieski&#10;&#10;Opis wygenerowany automatycznie">
            <a:extLst>
              <a:ext uri="{FF2B5EF4-FFF2-40B4-BE49-F238E27FC236}">
                <a16:creationId xmlns:a16="http://schemas.microsoft.com/office/drawing/2014/main" id="{2048BC96-408E-4B21-A5B1-15BBEC8A9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44" b="3274"/>
          <a:stretch/>
        </p:blipFill>
        <p:spPr>
          <a:xfrm>
            <a:off x="1379023" y="1936952"/>
            <a:ext cx="5659222" cy="31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623F2D-DF1B-4858-9A23-2273CF85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6000" cap="all"/>
              <a:t>Ano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924B95-D571-4A07-8E14-9AE71AE96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4186" y="4436462"/>
            <a:ext cx="3355942" cy="1794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2300"/>
              <a:t>odbyt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747F872A-2CEC-4023-95C1-A6A71F890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798" y="1340841"/>
            <a:ext cx="3095672" cy="4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5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zamknąć&#10;&#10;Opis wygenerowany automatycznie">
            <a:extLst>
              <a:ext uri="{FF2B5EF4-FFF2-40B4-BE49-F238E27FC236}">
                <a16:creationId xmlns:a16="http://schemas.microsoft.com/office/drawing/2014/main" id="{E855C90E-8DE6-4154-9CD6-E14B9A7AA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04" b="18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26E65A-87A8-43C2-9CB3-8E0EBFE7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010" y="4333009"/>
            <a:ext cx="5268177" cy="10862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3600" cap="all">
                <a:solidFill>
                  <a:srgbClr val="FFFFFF"/>
                </a:solidFill>
              </a:rPr>
              <a:t>BOCA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6AEA6CB-43AA-4782-B4C4-3429DEF8D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010" y="5419246"/>
            <a:ext cx="5268177" cy="5318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en-US" sz="1800">
                <a:solidFill>
                  <a:srgbClr val="FFFFFF"/>
                </a:solidFill>
              </a:rPr>
              <a:t>usta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770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849DE560-9191-4168-BF8D-E88FD4389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7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5EBE67-2159-4166-822D-125158BE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010" y="4333009"/>
            <a:ext cx="5268177" cy="10862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3600" cap="all">
                <a:solidFill>
                  <a:srgbClr val="FFFFFF"/>
                </a:solidFill>
              </a:rPr>
              <a:t>Glándulas salivales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D4BDA4-681B-4457-B532-681377810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010" y="5419246"/>
            <a:ext cx="5268177" cy="5318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en-US" sz="1800">
                <a:solidFill>
                  <a:srgbClr val="FFFFFF"/>
                </a:solidFill>
              </a:rPr>
              <a:t>ślinianki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640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376BAF-1C4D-4BDF-B62F-88BEFC71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6000" cap="all"/>
              <a:t>Esófago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BF9276-F70F-40E6-8B10-9A6B78744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4186" y="4436462"/>
            <a:ext cx="3355942" cy="1794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2300"/>
              <a:t>przełyk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42F1F283-09EE-4A11-A8E5-77E3487DF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512" y="1340841"/>
            <a:ext cx="2636244" cy="4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801C4D-CC9C-4903-AA50-D42E04AC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6000" cap="all"/>
              <a:t>Hígado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A5143E-E7EF-4757-8CB7-7A9EF6104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4186" y="4436462"/>
            <a:ext cx="3355942" cy="1794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2300"/>
              <a:t>wątroba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11FF699E-65CB-4251-9179-CE3F90B34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379023" y="1936940"/>
            <a:ext cx="5659222" cy="31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797C23-0A7E-421B-B48B-900CF6C1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5100" cap="all"/>
              <a:t>Estómago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CEAB92-DBD8-40CE-883F-4BC5FFF87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4186" y="4436462"/>
            <a:ext cx="3355942" cy="1794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2300"/>
              <a:t>żołądek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3C7A4415-CEC2-4583-9F52-C42AD9C70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379023" y="1936940"/>
            <a:ext cx="5659222" cy="31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B23BD1-329F-4682-88FC-BC287888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5100" cap="all"/>
              <a:t>Páncreas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4B0F58-54EE-4427-8EEC-CD4BBD66C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4186" y="4436462"/>
            <a:ext cx="3355942" cy="1794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2300"/>
              <a:t>trzustka</a:t>
            </a: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806BC82B-5F9E-4250-855C-0C07C3BCB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953" b="25860"/>
          <a:stretch/>
        </p:blipFill>
        <p:spPr>
          <a:xfrm>
            <a:off x="1379023" y="1936959"/>
            <a:ext cx="5659222" cy="31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CD2DA1-6D3D-4783-8A8F-6DB9A666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2400" cap="all"/>
              <a:t>Intestino delgado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1EB670-130D-4896-8F56-2C205BEB2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4186" y="4436462"/>
            <a:ext cx="3355942" cy="1794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2300"/>
              <a:t>Jelito cienkie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353F6A4-3FBB-4CEF-BFF9-0C3653121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1767163"/>
            <a:ext cx="5659222" cy="35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0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BC692F-64EA-449C-AA61-8B688089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5100" cap="all"/>
              <a:t>Intestino grueso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0FC73F-E1B8-41AC-B01A-698617589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4186" y="4436462"/>
            <a:ext cx="3355942" cy="1794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2300" err="1"/>
              <a:t>Jelito</a:t>
            </a:r>
            <a:r>
              <a:rPr lang="en-US" sz="2300" dirty="0"/>
              <a:t> </a:t>
            </a:r>
            <a:r>
              <a:rPr lang="en-US" sz="2300"/>
              <a:t>grube</a:t>
            </a:r>
            <a:endParaRPr lang="en-US" sz="2300" dirty="0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Obraz 5" descr="Obraz zawierający bezkręgowce, pomarańczowy&#10;&#10;Opis wygenerowany automatycznie">
            <a:extLst>
              <a:ext uri="{FF2B5EF4-FFF2-40B4-BE49-F238E27FC236}">
                <a16:creationId xmlns:a16="http://schemas.microsoft.com/office/drawing/2014/main" id="{3F47A109-93EC-48FA-82D8-AA63032CA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379023" y="1936940"/>
            <a:ext cx="5659222" cy="31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72BB1B8220FC49A1EDF7256AB2F797" ma:contentTypeVersion="11" ma:contentTypeDescription="Utwórz nowy dokument." ma:contentTypeScope="" ma:versionID="60999bd42b2fe42f2edc52d6a970f3c4">
  <xsd:schema xmlns:xsd="http://www.w3.org/2001/XMLSchema" xmlns:xs="http://www.w3.org/2001/XMLSchema" xmlns:p="http://schemas.microsoft.com/office/2006/metadata/properties" xmlns:ns2="94dbc69a-959b-4681-9fd0-2720eaf9f5db" xmlns:ns3="dba2c8e0-2921-4276-b2e5-e70f4160bfaa" targetNamespace="http://schemas.microsoft.com/office/2006/metadata/properties" ma:root="true" ma:fieldsID="c30b987c55473f17ed0216ef5ed5f8ac" ns2:_="" ns3:_="">
    <xsd:import namespace="94dbc69a-959b-4681-9fd0-2720eaf9f5db"/>
    <xsd:import namespace="dba2c8e0-2921-4276-b2e5-e70f4160bfa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bc69a-959b-4681-9fd0-2720eaf9f5d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2c8e0-2921-4276-b2e5-e70f4160bf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4dbc69a-959b-4681-9fd0-2720eaf9f5db" xsi:nil="true"/>
    <SharedWithUsers xmlns="dba2c8e0-2921-4276-b2e5-e70f4160bfaa">
      <UserInfo>
        <DisplayName>Marcin Paśnikowski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9B37CA6-03E1-45ED-B457-42B94D0130A3}"/>
</file>

<file path=customXml/itemProps2.xml><?xml version="1.0" encoding="utf-8"?>
<ds:datastoreItem xmlns:ds="http://schemas.openxmlformats.org/officeDocument/2006/customXml" ds:itemID="{CA8383EB-2398-4DB9-ABB5-E3F9022162B0}"/>
</file>

<file path=customXml/itemProps3.xml><?xml version="1.0" encoding="utf-8"?>
<ds:datastoreItem xmlns:ds="http://schemas.openxmlformats.org/officeDocument/2006/customXml" ds:itemID="{A057E962-53AD-408C-BA2F-E9FD04F7C1E0}"/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Crop</vt:lpstr>
      <vt:lpstr>El Aparato Digestivo</vt:lpstr>
      <vt:lpstr>BOCA</vt:lpstr>
      <vt:lpstr>Glándulas salivales</vt:lpstr>
      <vt:lpstr>Esófago</vt:lpstr>
      <vt:lpstr>Hígado</vt:lpstr>
      <vt:lpstr>Estómago</vt:lpstr>
      <vt:lpstr>Páncreas</vt:lpstr>
      <vt:lpstr>Intestino delgado</vt:lpstr>
      <vt:lpstr>Intestino grueso</vt:lpstr>
      <vt:lpstr>Apéndice</vt:lpstr>
      <vt:lpstr>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125</cp:revision>
  <dcterms:created xsi:type="dcterms:W3CDTF">2021-04-28T11:29:00Z</dcterms:created>
  <dcterms:modified xsi:type="dcterms:W3CDTF">2021-04-29T14:07:16Z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0x010100AA72BB1B8220FC49A1EDF7256AB2F797</vt:lpwstr>
  </property>
  <property fmtid="{D5CDD505-2E9C-101B-9397-08002B2CF9AE}" pid="3" name="Order">
    <vt:r8>1500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