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Architects Daughter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ArchitectsDaughter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bfc2f8700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bfc2f8700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fbfc2f870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fbfc2f870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021866342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021866342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21866342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021866342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21866342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21866342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bfc2f870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bfc2f870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bfc2f8700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bfc2f8700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bfc2f870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bfc2f870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bfc2f870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bfc2f870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bfc2f870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bfc2f870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pl.wikipedia.org/wiki/Wolontariat" TargetMode="External"/><Relationship Id="rId4" Type="http://schemas.openxmlformats.org/officeDocument/2006/relationships/hyperlink" Target="https://cloud5a.edupage.org/cloud?z%3A%2BBSR6RupaptJVVyqpuTPyywAWhH78zEKDee4fA9mmzymWX%2B5BXsAXmFzwDyU0rMm" TargetMode="External"/><Relationship Id="rId5" Type="http://schemas.openxmlformats.org/officeDocument/2006/relationships/hyperlink" Target="https://pixabay.com/pl/" TargetMode="External"/><Relationship Id="rId6" Type="http://schemas.openxmlformats.org/officeDocument/2006/relationships/hyperlink" Target="https://sp58poznan.edupage.org/a/wolontariat-1" TargetMode="External"/><Relationship Id="rId7" Type="http://schemas.openxmlformats.org/officeDocument/2006/relationships/image" Target="../media/image4.png"/><Relationship Id="rId8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quizizz.com/admin/quiz/619ba659256c16001d7c24a5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Dzień Wolontariusza 2021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Prezentacja została przygotowana przez członków SU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57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6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Bibliografia</a:t>
            </a:r>
            <a:endParaRPr b="1" i="1" sz="36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036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Informacje:</a:t>
            </a:r>
            <a:endParaRPr b="1" i="1" sz="3036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92479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3036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https://pl.wikipedia.org/wiki/Wolontariat</a:t>
            </a:r>
            <a:r>
              <a:rPr b="1" i="1" lang="pl" sz="3036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b="1" i="1" sz="3036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92479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3036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REGULAMIN-WOLONTARIATU-sp58.doc</a:t>
            </a:r>
            <a:r>
              <a:rPr b="1" i="1" lang="pl" sz="3036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b="1" i="1" sz="3036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 sz="3036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Zdjęcia i ilustracje:</a:t>
            </a:r>
            <a:endParaRPr b="1" i="1" sz="3036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92479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3036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https://pixabay.com/pl/</a:t>
            </a:r>
            <a:r>
              <a:rPr b="1" i="1" lang="pl" sz="3036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b="1" i="1" sz="3036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92479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3036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https://sp58poznan.edupage.org/a/wolontariat-1</a:t>
            </a:r>
            <a:r>
              <a:rPr b="1" i="1" lang="pl" sz="3036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b="1" i="1" sz="3036" u="sng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255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 rotWithShape="1">
          <a:blip r:embed="rId7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0349" y="207825"/>
            <a:ext cx="2451950" cy="163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ctrTitle"/>
          </p:nvPr>
        </p:nvSpPr>
        <p:spPr>
          <a:xfrm>
            <a:off x="311708" y="20886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96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Dziękujemy </a:t>
            </a:r>
            <a:br>
              <a:rPr b="1" i="1" lang="pl" sz="96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b="1" i="1" lang="pl" sz="96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za uwagę!</a:t>
            </a:r>
            <a:endParaRPr b="1" i="1" sz="96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36" u="sng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55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35" name="Google Shape;135;p23"/>
          <p:cNvPicPr preferRelativeResize="0"/>
          <p:nvPr/>
        </p:nvPicPr>
        <p:blipFill rotWithShape="1">
          <a:blip r:embed="rId4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48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 to jest wolontariat?</a:t>
            </a:r>
            <a:endParaRPr b="1" i="1" sz="48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300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Wolontariat </a:t>
            </a: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- dobrowolna, świadoma praca na rzecz potrzebujących, za którą nie pobiera się zapłaty.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więc kim jest </a:t>
            </a:r>
            <a:r>
              <a:rPr b="1" i="1" lang="pl" sz="23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wolontariusz?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pl" sz="230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Wolontariusz </a:t>
            </a: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- osoba działająca na zasadzie </a:t>
            </a:r>
            <a:r>
              <a:rPr b="1" i="1" lang="pl" sz="2300">
                <a:solidFill>
                  <a:srgbClr val="FF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wolontariatu.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2975" y="3418075"/>
            <a:ext cx="2431250" cy="167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57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Dlaczego wolontariusze pomagają innym?</a:t>
            </a:r>
            <a:endParaRPr b="1" i="1" sz="35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1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Aby praca wolontariusza była owocna potrzebna jest </a:t>
            </a:r>
            <a:r>
              <a:rPr b="1" i="1" lang="pl" sz="2100">
                <a:solidFill>
                  <a:srgbClr val="674EA7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motywacja</a:t>
            </a:r>
            <a:r>
              <a:rPr b="1" i="1" lang="pl" sz="21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 </a:t>
            </a:r>
            <a:br>
              <a:rPr b="1" i="1" lang="pl" sz="21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b="1" i="1" lang="pl" sz="21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Mogą nią być:</a:t>
            </a:r>
            <a:endParaRPr b="1" i="1" sz="21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3696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chęć zrobienia czegoś pożytecznego,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chęć nawiązania relacji z </a:t>
            </a: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innymi</a:t>
            </a: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chęć spłacenia długu wdzięczności</a:t>
            </a:r>
            <a:b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(wobec osoby, która kiedyś nam </a:t>
            </a:r>
            <a:b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pomogła),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chęć zdobycia doświadczeń</a:t>
            </a:r>
            <a:b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</a:b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życiowych,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63696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chitects Daughter"/>
              <a:buChar char="★"/>
            </a:pPr>
            <a:r>
              <a:rPr b="1" i="1" lang="pl" sz="23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powody związane z religią.</a:t>
            </a:r>
            <a:endParaRPr b="1" i="1" sz="23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8500" y="2782675"/>
            <a:ext cx="3435276" cy="229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57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Jaki jest stan polskiego wolontariatu?</a:t>
            </a:r>
            <a:endParaRPr b="1" i="1" sz="35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Z </a:t>
            </a:r>
            <a:r>
              <a:rPr b="1" i="1" lang="pl" sz="2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ogólnopolskich</a:t>
            </a:r>
            <a:r>
              <a:rPr b="1" i="1" lang="pl" sz="2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badań przeprowadzonych w 2008 roku wynika, że ok. </a:t>
            </a:r>
            <a:r>
              <a:rPr b="1" i="1" lang="pl" sz="2500">
                <a:solidFill>
                  <a:srgbClr val="00FF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4 mln</a:t>
            </a:r>
            <a:r>
              <a:rPr b="1" i="1" lang="pl" sz="2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Polaków udziela się w wolontariacie. Mimo to, stan polskiego wolontariatu jest gorszy niż w krajach zachodnich. </a:t>
            </a:r>
            <a:endParaRPr b="1" i="1" sz="25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27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2901" y="3047600"/>
            <a:ext cx="2718526" cy="1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216150" y="22648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48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Wolontariat w naszej </a:t>
            </a:r>
            <a:r>
              <a:rPr b="1" i="1" lang="pl" sz="48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szkole</a:t>
            </a:r>
            <a:r>
              <a:rPr b="1" i="1" lang="pl" sz="48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b="1" i="1" sz="48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5" name="Google Shape;85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5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27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6690" y="1417752"/>
            <a:ext cx="4102625" cy="230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57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5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Kto może zostać wolontariuszem?</a:t>
            </a:r>
            <a:endParaRPr b="1" i="1" sz="35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i="1" lang="pl" sz="22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Wolontariuszem może zostać </a:t>
            </a:r>
            <a:r>
              <a:rPr b="1" i="1" lang="pl" sz="2200">
                <a:solidFill>
                  <a:srgbClr val="00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każdy</a:t>
            </a:r>
            <a:r>
              <a:rPr b="1" i="1" lang="pl" sz="22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kto chce pomagać innym. Członkiem wolontariatu może zostać młodzież SP 58, szanująca zasady wolontariatu, po wcześniejszym </a:t>
            </a:r>
            <a:r>
              <a:rPr b="1" i="1" lang="pl" sz="22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okazaniu</a:t>
            </a:r>
            <a:r>
              <a:rPr b="1" i="1" lang="pl" sz="22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b="1" i="1" lang="pl" sz="2200">
                <a:solidFill>
                  <a:srgbClr val="FF00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pisemnej zgody rodzica</a:t>
            </a:r>
            <a:r>
              <a:rPr b="1" i="1" lang="pl" sz="22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(lub opiekuna prawnego) na udział ucznia w powyższych działaniach.</a:t>
            </a:r>
            <a:endParaRPr b="1" i="1" sz="24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3775" y="3099337"/>
            <a:ext cx="2647999" cy="198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2750" y="3099325"/>
            <a:ext cx="2979000" cy="19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57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Czym zajmują się wolontariusze z naszej szkoły?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 co </a:t>
            </a:r>
            <a:r>
              <a:rPr b="1" i="1" lang="pl">
                <a:solidFill>
                  <a:srgbClr val="00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angażują się</a:t>
            </a: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wolontariusze z SP 58? Oto kilka przykładów: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tects Daughter"/>
              <a:buChar char="★"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organizacja szkolnych apeli,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tects Daughter"/>
              <a:buChar char="★"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organizacja akcji biblioteki szkolnej,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tects Daughter"/>
              <a:buChar char="★"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pomoc podczas zajęć “Kukuczkosfery”,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chitects Daughter"/>
              <a:buChar char="★"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przeprowadzenie inicjatyw świetlicowych,</a:t>
            </a:r>
            <a:endParaRPr b="1" i="1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chitects Daughter"/>
              <a:buChar char="★"/>
            </a:pPr>
            <a:r>
              <a:rPr b="1" i="1" lang="pl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udział i pomoc w przygotowaniu koncertów charytatywnych</a:t>
            </a: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chitects Daughter"/>
              <a:buChar char="★"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czynny udział w akcjach SU,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chitects Daughter"/>
              <a:buChar char="★"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udział w akcjach na rzecz osób niepełnosprawnych.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27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3" name="Google Shape;103;p19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4400" y="1864900"/>
            <a:ext cx="2094623" cy="127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579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24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Czy za czynny udział w wolontariacie można otrzymać nagrodę?</a:t>
            </a:r>
            <a:endParaRPr b="1" i="1" sz="24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445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1900">
                <a:solidFill>
                  <a:srgbClr val="98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Nagradzanie</a:t>
            </a:r>
            <a:r>
              <a:rPr b="1" i="1" lang="pl" sz="1900">
                <a:solidFill>
                  <a:srgbClr val="98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wolontariuszy działa na zasadzie </a:t>
            </a:r>
            <a:r>
              <a:rPr b="1" i="1" lang="pl" sz="1900">
                <a:solidFill>
                  <a:srgbClr val="4A86E8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zmotywowania </a:t>
            </a: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działacza. 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Formy nagradzania: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chitects Daughter"/>
              <a:buChar char="★"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pochwała opiekuna (opiekunki) wolontariatu,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chitects Daughter"/>
              <a:buChar char="★"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pochwała Dyrektora Szkoły,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chitects Daughter"/>
              <a:buChar char="★"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wpis na świadectwie.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Największą nagrodą dla wolontariusza jest jednak </a:t>
            </a:r>
            <a:r>
              <a:rPr b="1" i="1" lang="pl" sz="1900">
                <a:solidFill>
                  <a:srgbClr val="B45F06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satysfakcja</a:t>
            </a: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z tego, że </a:t>
            </a:r>
            <a:r>
              <a:rPr b="1" i="1" lang="pl" sz="1900">
                <a:solidFill>
                  <a:srgbClr val="93C47D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zmieniło się czyjeś życie</a:t>
            </a:r>
            <a:r>
              <a:rPr b="1" i="1" lang="pl" sz="19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na lepsze. </a:t>
            </a:r>
            <a:endParaRPr b="1" i="1" sz="19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i="1" sz="27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225" y="1915225"/>
            <a:ext cx="2119301" cy="158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00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oto link do quizu o Dniu Wolontariusza:</a:t>
            </a:r>
            <a:endParaRPr b="1" i="1" sz="30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l" sz="3000" u="sng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https://quizizz.com/admin/quiz/619ba659256c16001d7c24a5</a:t>
            </a:r>
            <a:endParaRPr b="1" i="1" sz="30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00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8" name="Google Shape;118;p21"/>
          <p:cNvPicPr preferRelativeResize="0"/>
          <p:nvPr/>
        </p:nvPicPr>
        <p:blipFill rotWithShape="1">
          <a:blip r:embed="rId4">
            <a:alphaModFix/>
          </a:blip>
          <a:srcRect b="-109450" l="2060" r="-2060" t="109450"/>
          <a:stretch/>
        </p:blipFill>
        <p:spPr>
          <a:xfrm>
            <a:off x="5582901" y="2913850"/>
            <a:ext cx="3561101" cy="2455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1" y="2992649"/>
            <a:ext cx="2839718" cy="20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3881" y="2992649"/>
            <a:ext cx="2674070" cy="200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500">
        <p14:flip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